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notesMasterIdLst>
    <p:notesMasterId r:id="rId17"/>
  </p:notesMasterIdLst>
  <p:sldIdLst>
    <p:sldId id="256" r:id="rId2"/>
    <p:sldId id="257" r:id="rId3"/>
    <p:sldId id="258" r:id="rId4"/>
    <p:sldId id="259" r:id="rId5"/>
    <p:sldId id="272" r:id="rId6"/>
    <p:sldId id="273" r:id="rId7"/>
    <p:sldId id="262" r:id="rId8"/>
    <p:sldId id="263" r:id="rId9"/>
    <p:sldId id="274" r:id="rId10"/>
    <p:sldId id="269" r:id="rId11"/>
    <p:sldId id="271" r:id="rId12"/>
    <p:sldId id="270"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94655"/>
  </p:normalViewPr>
  <p:slideViewPr>
    <p:cSldViewPr snapToGrid="0">
      <p:cViewPr varScale="1">
        <p:scale>
          <a:sx n="85" d="100"/>
          <a:sy n="85" d="100"/>
        </p:scale>
        <p:origin x="7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70682-9765-494B-9C74-A8DFAC12C97C}"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CD31C9B8-B93D-44B5-BCF5-9AB0C500B106}">
      <dgm:prSet/>
      <dgm:spPr/>
      <dgm:t>
        <a:bodyPr/>
        <a:lstStyle/>
        <a:p>
          <a:r>
            <a:rPr lang="en-US" dirty="0"/>
            <a:t>Introduction</a:t>
          </a:r>
        </a:p>
      </dgm:t>
    </dgm:pt>
    <dgm:pt modelId="{9811A8E8-89E2-4CA7-B5D8-835BE286641A}" type="parTrans" cxnId="{057DBCC3-501A-4FEC-AF24-D26BC9836FAC}">
      <dgm:prSet/>
      <dgm:spPr/>
      <dgm:t>
        <a:bodyPr/>
        <a:lstStyle/>
        <a:p>
          <a:endParaRPr lang="en-US"/>
        </a:p>
      </dgm:t>
    </dgm:pt>
    <dgm:pt modelId="{4576AD45-92F8-492F-BEA8-263B89893460}" type="sibTrans" cxnId="{057DBCC3-501A-4FEC-AF24-D26BC9836FAC}">
      <dgm:prSet/>
      <dgm:spPr/>
      <dgm:t>
        <a:bodyPr/>
        <a:lstStyle/>
        <a:p>
          <a:endParaRPr lang="en-US"/>
        </a:p>
      </dgm:t>
    </dgm:pt>
    <dgm:pt modelId="{5707A3D5-B831-42D5-9FB8-7ED2B07D008C}">
      <dgm:prSet/>
      <dgm:spPr/>
      <dgm:t>
        <a:bodyPr/>
        <a:lstStyle/>
        <a:p>
          <a:r>
            <a:rPr lang="en-US"/>
            <a:t>Application</a:t>
          </a:r>
          <a:endParaRPr lang="en-US" dirty="0"/>
        </a:p>
      </dgm:t>
    </dgm:pt>
    <dgm:pt modelId="{CFB7769C-D02C-4588-8965-76B6D4DA44A7}" type="parTrans" cxnId="{4A4A64E6-7E44-4D64-975A-631B65056A55}">
      <dgm:prSet/>
      <dgm:spPr/>
      <dgm:t>
        <a:bodyPr/>
        <a:lstStyle/>
        <a:p>
          <a:endParaRPr lang="en-US"/>
        </a:p>
      </dgm:t>
    </dgm:pt>
    <dgm:pt modelId="{58A1B628-3C2F-4CE2-8719-02E2AFA3AE52}" type="sibTrans" cxnId="{4A4A64E6-7E44-4D64-975A-631B65056A55}">
      <dgm:prSet/>
      <dgm:spPr/>
      <dgm:t>
        <a:bodyPr/>
        <a:lstStyle/>
        <a:p>
          <a:endParaRPr lang="en-US"/>
        </a:p>
      </dgm:t>
    </dgm:pt>
    <dgm:pt modelId="{3332F160-1E5B-4D52-B828-8417C995A41A}">
      <dgm:prSet/>
      <dgm:spPr/>
      <dgm:t>
        <a:bodyPr/>
        <a:lstStyle/>
        <a:p>
          <a:r>
            <a:rPr lang="en-US" dirty="0"/>
            <a:t>Type of Tumor</a:t>
          </a:r>
        </a:p>
      </dgm:t>
    </dgm:pt>
    <dgm:pt modelId="{9887087E-3CFB-49B6-9A85-23AD0BAE5FF6}" type="parTrans" cxnId="{B5A414D6-BEFB-47E0-861F-4346B46B4391}">
      <dgm:prSet/>
      <dgm:spPr/>
      <dgm:t>
        <a:bodyPr/>
        <a:lstStyle/>
        <a:p>
          <a:endParaRPr lang="en-US"/>
        </a:p>
      </dgm:t>
    </dgm:pt>
    <dgm:pt modelId="{362A09A7-6CC5-4A8A-B3AA-755EB9993C4B}" type="sibTrans" cxnId="{B5A414D6-BEFB-47E0-861F-4346B46B4391}">
      <dgm:prSet/>
      <dgm:spPr/>
      <dgm:t>
        <a:bodyPr/>
        <a:lstStyle/>
        <a:p>
          <a:endParaRPr lang="en-US"/>
        </a:p>
      </dgm:t>
    </dgm:pt>
    <dgm:pt modelId="{3BB28D46-B4B9-4BD1-8D4A-E7359C515792}">
      <dgm:prSet/>
      <dgm:spPr/>
      <dgm:t>
        <a:bodyPr/>
        <a:lstStyle/>
        <a:p>
          <a:r>
            <a:rPr lang="en-US" dirty="0"/>
            <a:t>Obtained Results</a:t>
          </a:r>
        </a:p>
      </dgm:t>
    </dgm:pt>
    <dgm:pt modelId="{C6E28144-7788-46FB-83C2-DEDCD68ACD9B}" type="parTrans" cxnId="{A9EC2432-14A2-4676-90A2-B7DDF070AED4}">
      <dgm:prSet/>
      <dgm:spPr/>
      <dgm:t>
        <a:bodyPr/>
        <a:lstStyle/>
        <a:p>
          <a:endParaRPr lang="en-US"/>
        </a:p>
      </dgm:t>
    </dgm:pt>
    <dgm:pt modelId="{DF8A756B-5432-4C53-A8FE-62E066B2463F}" type="sibTrans" cxnId="{A9EC2432-14A2-4676-90A2-B7DDF070AED4}">
      <dgm:prSet/>
      <dgm:spPr/>
      <dgm:t>
        <a:bodyPr/>
        <a:lstStyle/>
        <a:p>
          <a:endParaRPr lang="en-US"/>
        </a:p>
      </dgm:t>
    </dgm:pt>
    <dgm:pt modelId="{3391240F-8D80-4426-8B80-8C39CAC105C7}">
      <dgm:prSet/>
      <dgm:spPr/>
      <dgm:t>
        <a:bodyPr/>
        <a:lstStyle/>
        <a:p>
          <a:r>
            <a:rPr lang="en-US" dirty="0"/>
            <a:t>Conclusion &amp; Future Work</a:t>
          </a:r>
        </a:p>
      </dgm:t>
    </dgm:pt>
    <dgm:pt modelId="{C0D01CC3-DE90-46A8-95AE-7007038A966F}" type="parTrans" cxnId="{6AD679C7-8EA8-4770-A257-BAEE504160A7}">
      <dgm:prSet/>
      <dgm:spPr/>
      <dgm:t>
        <a:bodyPr/>
        <a:lstStyle/>
        <a:p>
          <a:endParaRPr lang="en-US"/>
        </a:p>
      </dgm:t>
    </dgm:pt>
    <dgm:pt modelId="{B9F5DEB4-F637-4A3D-9C38-B4B2513A9190}" type="sibTrans" cxnId="{6AD679C7-8EA8-4770-A257-BAEE504160A7}">
      <dgm:prSet/>
      <dgm:spPr/>
      <dgm:t>
        <a:bodyPr/>
        <a:lstStyle/>
        <a:p>
          <a:endParaRPr lang="en-US"/>
        </a:p>
      </dgm:t>
    </dgm:pt>
    <dgm:pt modelId="{18454350-F820-49DB-B6D7-C13660DB7DE5}">
      <dgm:prSet/>
      <dgm:spPr/>
      <dgm:t>
        <a:bodyPr/>
        <a:lstStyle/>
        <a:p>
          <a:r>
            <a:rPr lang="en-US" dirty="0"/>
            <a:t>References</a:t>
          </a:r>
        </a:p>
      </dgm:t>
    </dgm:pt>
    <dgm:pt modelId="{9CBFDBE7-86D3-49C7-82ED-37A84C637A5A}" type="parTrans" cxnId="{6FC37E85-B093-4B26-B952-5A4D577E59BD}">
      <dgm:prSet/>
      <dgm:spPr/>
      <dgm:t>
        <a:bodyPr/>
        <a:lstStyle/>
        <a:p>
          <a:endParaRPr lang="en-US"/>
        </a:p>
      </dgm:t>
    </dgm:pt>
    <dgm:pt modelId="{C9B8F066-25AF-4B8C-82F5-3FF4EA8EA032}" type="sibTrans" cxnId="{6FC37E85-B093-4B26-B952-5A4D577E59BD}">
      <dgm:prSet/>
      <dgm:spPr/>
      <dgm:t>
        <a:bodyPr/>
        <a:lstStyle/>
        <a:p>
          <a:endParaRPr lang="en-US"/>
        </a:p>
      </dgm:t>
    </dgm:pt>
    <dgm:pt modelId="{8CFD1B50-4413-4487-BFBD-8F19642A4E82}">
      <dgm:prSet/>
      <dgm:spPr/>
      <dgm:t>
        <a:bodyPr/>
        <a:lstStyle/>
        <a:p>
          <a:r>
            <a:rPr lang="en-US" dirty="0"/>
            <a:t>Questions</a:t>
          </a:r>
        </a:p>
      </dgm:t>
    </dgm:pt>
    <dgm:pt modelId="{F50ED834-68BD-4F76-AC1B-1EEB042F9F5C}" type="parTrans" cxnId="{C9AE4AC1-55F9-45CA-AE56-D1B3FD1F63D2}">
      <dgm:prSet/>
      <dgm:spPr/>
      <dgm:t>
        <a:bodyPr/>
        <a:lstStyle/>
        <a:p>
          <a:endParaRPr lang="en-US"/>
        </a:p>
      </dgm:t>
    </dgm:pt>
    <dgm:pt modelId="{4E922054-2CDF-4C52-A083-C9144F9C5228}" type="sibTrans" cxnId="{C9AE4AC1-55F9-45CA-AE56-D1B3FD1F63D2}">
      <dgm:prSet/>
      <dgm:spPr/>
      <dgm:t>
        <a:bodyPr/>
        <a:lstStyle/>
        <a:p>
          <a:endParaRPr lang="en-US"/>
        </a:p>
      </dgm:t>
    </dgm:pt>
    <dgm:pt modelId="{3583F5F4-2B4A-4FA3-BC16-3ADC5EBE4779}">
      <dgm:prSet/>
      <dgm:spPr/>
      <dgm:t>
        <a:bodyPr/>
        <a:lstStyle/>
        <a:p>
          <a:r>
            <a:rPr lang="en-US" dirty="0"/>
            <a:t>Algorithm/Approach</a:t>
          </a:r>
        </a:p>
      </dgm:t>
    </dgm:pt>
    <dgm:pt modelId="{2A96EE5C-FD59-4C1A-9521-7703F3DC91B1}" type="parTrans" cxnId="{7BCB0A0B-3D2A-413E-8DEE-1A4E8775C54F}">
      <dgm:prSet/>
      <dgm:spPr/>
      <dgm:t>
        <a:bodyPr/>
        <a:lstStyle/>
        <a:p>
          <a:endParaRPr lang="en-IN"/>
        </a:p>
      </dgm:t>
    </dgm:pt>
    <dgm:pt modelId="{F91D4A68-FA56-4521-A311-3810F6817123}" type="sibTrans" cxnId="{7BCB0A0B-3D2A-413E-8DEE-1A4E8775C54F}">
      <dgm:prSet/>
      <dgm:spPr/>
      <dgm:t>
        <a:bodyPr/>
        <a:lstStyle/>
        <a:p>
          <a:endParaRPr lang="en-IN"/>
        </a:p>
      </dgm:t>
    </dgm:pt>
    <dgm:pt modelId="{22BC30CD-EA8A-4D09-9346-E4297A33ECF9}">
      <dgm:prSet/>
      <dgm:spPr/>
      <dgm:t>
        <a:bodyPr/>
        <a:lstStyle/>
        <a:p>
          <a:r>
            <a:rPr lang="en-US" dirty="0"/>
            <a:t>Model Architecture</a:t>
          </a:r>
        </a:p>
      </dgm:t>
    </dgm:pt>
    <dgm:pt modelId="{479A300E-876F-4615-B147-B6EFA22719AE}" type="parTrans" cxnId="{0CAE0269-2A7D-46B5-ABC1-24A7DD7436DD}">
      <dgm:prSet/>
      <dgm:spPr/>
      <dgm:t>
        <a:bodyPr/>
        <a:lstStyle/>
        <a:p>
          <a:endParaRPr lang="en-IN"/>
        </a:p>
      </dgm:t>
    </dgm:pt>
    <dgm:pt modelId="{83C408F8-1338-4216-B0F5-CFF2C14E201E}" type="sibTrans" cxnId="{0CAE0269-2A7D-46B5-ABC1-24A7DD7436DD}">
      <dgm:prSet/>
      <dgm:spPr/>
      <dgm:t>
        <a:bodyPr/>
        <a:lstStyle/>
        <a:p>
          <a:endParaRPr lang="en-IN"/>
        </a:p>
      </dgm:t>
    </dgm:pt>
    <dgm:pt modelId="{1231A9D2-FED4-4B0A-9658-E151C247248F}" type="pres">
      <dgm:prSet presAssocID="{B2770682-9765-494B-9C74-A8DFAC12C97C}" presName="vert0" presStyleCnt="0">
        <dgm:presLayoutVars>
          <dgm:dir/>
          <dgm:animOne val="branch"/>
          <dgm:animLvl val="lvl"/>
        </dgm:presLayoutVars>
      </dgm:prSet>
      <dgm:spPr/>
    </dgm:pt>
    <dgm:pt modelId="{57CE4BDB-7104-47C6-A8D9-390AAE95E275}" type="pres">
      <dgm:prSet presAssocID="{CD31C9B8-B93D-44B5-BCF5-9AB0C500B106}" presName="thickLine" presStyleLbl="alignNode1" presStyleIdx="0" presStyleCnt="9"/>
      <dgm:spPr/>
    </dgm:pt>
    <dgm:pt modelId="{92729AF6-EE01-4437-8C41-796D0DEAF14C}" type="pres">
      <dgm:prSet presAssocID="{CD31C9B8-B93D-44B5-BCF5-9AB0C500B106}" presName="horz1" presStyleCnt="0"/>
      <dgm:spPr/>
    </dgm:pt>
    <dgm:pt modelId="{0598FBA5-E233-4228-804A-76703D532772}" type="pres">
      <dgm:prSet presAssocID="{CD31C9B8-B93D-44B5-BCF5-9AB0C500B106}" presName="tx1" presStyleLbl="revTx" presStyleIdx="0" presStyleCnt="9"/>
      <dgm:spPr/>
    </dgm:pt>
    <dgm:pt modelId="{C6FE740F-AC10-4410-A54F-AA48AEB233FE}" type="pres">
      <dgm:prSet presAssocID="{CD31C9B8-B93D-44B5-BCF5-9AB0C500B106}" presName="vert1" presStyleCnt="0"/>
      <dgm:spPr/>
    </dgm:pt>
    <dgm:pt modelId="{C8DC5322-1244-4620-B1D7-BBBE19D4E95B}" type="pres">
      <dgm:prSet presAssocID="{5707A3D5-B831-42D5-9FB8-7ED2B07D008C}" presName="thickLine" presStyleLbl="alignNode1" presStyleIdx="1" presStyleCnt="9"/>
      <dgm:spPr/>
    </dgm:pt>
    <dgm:pt modelId="{98BA18E7-615E-424B-850A-43E730C16006}" type="pres">
      <dgm:prSet presAssocID="{5707A3D5-B831-42D5-9FB8-7ED2B07D008C}" presName="horz1" presStyleCnt="0"/>
      <dgm:spPr/>
    </dgm:pt>
    <dgm:pt modelId="{9C140755-0AA7-4270-8972-3ADFA31491AB}" type="pres">
      <dgm:prSet presAssocID="{5707A3D5-B831-42D5-9FB8-7ED2B07D008C}" presName="tx1" presStyleLbl="revTx" presStyleIdx="1" presStyleCnt="9"/>
      <dgm:spPr/>
    </dgm:pt>
    <dgm:pt modelId="{F543F237-8D24-471C-808C-D71243ACBA34}" type="pres">
      <dgm:prSet presAssocID="{5707A3D5-B831-42D5-9FB8-7ED2B07D008C}" presName="vert1" presStyleCnt="0"/>
      <dgm:spPr/>
    </dgm:pt>
    <dgm:pt modelId="{F62EA6FD-DE37-428E-ADC5-10C84BA5776E}" type="pres">
      <dgm:prSet presAssocID="{3332F160-1E5B-4D52-B828-8417C995A41A}" presName="thickLine" presStyleLbl="alignNode1" presStyleIdx="2" presStyleCnt="9"/>
      <dgm:spPr/>
    </dgm:pt>
    <dgm:pt modelId="{6234D910-C68C-4700-88A1-740FC7532410}" type="pres">
      <dgm:prSet presAssocID="{3332F160-1E5B-4D52-B828-8417C995A41A}" presName="horz1" presStyleCnt="0"/>
      <dgm:spPr/>
    </dgm:pt>
    <dgm:pt modelId="{AD341E61-2EE9-447C-BB62-5696816B6C6B}" type="pres">
      <dgm:prSet presAssocID="{3332F160-1E5B-4D52-B828-8417C995A41A}" presName="tx1" presStyleLbl="revTx" presStyleIdx="2" presStyleCnt="9"/>
      <dgm:spPr/>
    </dgm:pt>
    <dgm:pt modelId="{8788A947-BF49-4254-A9C8-3A62E0BA0631}" type="pres">
      <dgm:prSet presAssocID="{3332F160-1E5B-4D52-B828-8417C995A41A}" presName="vert1" presStyleCnt="0"/>
      <dgm:spPr/>
    </dgm:pt>
    <dgm:pt modelId="{8D47DFDD-7422-48B0-94CC-762FF6FD039D}" type="pres">
      <dgm:prSet presAssocID="{3583F5F4-2B4A-4FA3-BC16-3ADC5EBE4779}" presName="thickLine" presStyleLbl="alignNode1" presStyleIdx="3" presStyleCnt="9"/>
      <dgm:spPr/>
    </dgm:pt>
    <dgm:pt modelId="{F626DA03-C5B8-4029-85FE-40E3F6F66A11}" type="pres">
      <dgm:prSet presAssocID="{3583F5F4-2B4A-4FA3-BC16-3ADC5EBE4779}" presName="horz1" presStyleCnt="0"/>
      <dgm:spPr/>
    </dgm:pt>
    <dgm:pt modelId="{C7C4C46F-D50E-47AC-9DFC-A995EBF3EF8F}" type="pres">
      <dgm:prSet presAssocID="{3583F5F4-2B4A-4FA3-BC16-3ADC5EBE4779}" presName="tx1" presStyleLbl="revTx" presStyleIdx="3" presStyleCnt="9"/>
      <dgm:spPr/>
    </dgm:pt>
    <dgm:pt modelId="{CE284744-8F21-43CB-8970-C07BE0B33726}" type="pres">
      <dgm:prSet presAssocID="{3583F5F4-2B4A-4FA3-BC16-3ADC5EBE4779}" presName="vert1" presStyleCnt="0"/>
      <dgm:spPr/>
    </dgm:pt>
    <dgm:pt modelId="{16F89EB1-C647-45D0-82D0-AA35CEC0AD53}" type="pres">
      <dgm:prSet presAssocID="{22BC30CD-EA8A-4D09-9346-E4297A33ECF9}" presName="thickLine" presStyleLbl="alignNode1" presStyleIdx="4" presStyleCnt="9"/>
      <dgm:spPr/>
    </dgm:pt>
    <dgm:pt modelId="{24A083B3-A614-4F2E-B7D8-AB246ED5E0D7}" type="pres">
      <dgm:prSet presAssocID="{22BC30CD-EA8A-4D09-9346-E4297A33ECF9}" presName="horz1" presStyleCnt="0"/>
      <dgm:spPr/>
    </dgm:pt>
    <dgm:pt modelId="{52090B22-B585-4F81-A061-B62D14602170}" type="pres">
      <dgm:prSet presAssocID="{22BC30CD-EA8A-4D09-9346-E4297A33ECF9}" presName="tx1" presStyleLbl="revTx" presStyleIdx="4" presStyleCnt="9"/>
      <dgm:spPr/>
    </dgm:pt>
    <dgm:pt modelId="{55E72CBB-03BB-4A5C-A5BE-F41513FD7C5E}" type="pres">
      <dgm:prSet presAssocID="{22BC30CD-EA8A-4D09-9346-E4297A33ECF9}" presName="vert1" presStyleCnt="0"/>
      <dgm:spPr/>
    </dgm:pt>
    <dgm:pt modelId="{4FA1347A-0963-410A-9CF2-6655D349BFBB}" type="pres">
      <dgm:prSet presAssocID="{3BB28D46-B4B9-4BD1-8D4A-E7359C515792}" presName="thickLine" presStyleLbl="alignNode1" presStyleIdx="5" presStyleCnt="9"/>
      <dgm:spPr/>
    </dgm:pt>
    <dgm:pt modelId="{E2A22667-2E45-428E-9202-D7ECADDCA979}" type="pres">
      <dgm:prSet presAssocID="{3BB28D46-B4B9-4BD1-8D4A-E7359C515792}" presName="horz1" presStyleCnt="0"/>
      <dgm:spPr/>
    </dgm:pt>
    <dgm:pt modelId="{C295F235-3FAE-411D-A9B9-80CB82F393EB}" type="pres">
      <dgm:prSet presAssocID="{3BB28D46-B4B9-4BD1-8D4A-E7359C515792}" presName="tx1" presStyleLbl="revTx" presStyleIdx="5" presStyleCnt="9"/>
      <dgm:spPr/>
    </dgm:pt>
    <dgm:pt modelId="{4DDE5B9E-7CB0-461B-8CDD-2D4F6E4D9828}" type="pres">
      <dgm:prSet presAssocID="{3BB28D46-B4B9-4BD1-8D4A-E7359C515792}" presName="vert1" presStyleCnt="0"/>
      <dgm:spPr/>
    </dgm:pt>
    <dgm:pt modelId="{1729C9AC-6072-47B8-8998-551C20AB4FAB}" type="pres">
      <dgm:prSet presAssocID="{3391240F-8D80-4426-8B80-8C39CAC105C7}" presName="thickLine" presStyleLbl="alignNode1" presStyleIdx="6" presStyleCnt="9"/>
      <dgm:spPr/>
    </dgm:pt>
    <dgm:pt modelId="{F7B95E1A-ECC8-4706-ADBF-72ABA582A2EB}" type="pres">
      <dgm:prSet presAssocID="{3391240F-8D80-4426-8B80-8C39CAC105C7}" presName="horz1" presStyleCnt="0"/>
      <dgm:spPr/>
    </dgm:pt>
    <dgm:pt modelId="{9910FEF8-2D28-48E7-B680-FA205ADEFBF6}" type="pres">
      <dgm:prSet presAssocID="{3391240F-8D80-4426-8B80-8C39CAC105C7}" presName="tx1" presStyleLbl="revTx" presStyleIdx="6" presStyleCnt="9"/>
      <dgm:spPr/>
    </dgm:pt>
    <dgm:pt modelId="{6106D750-031B-45EA-AAB4-DBEF42D0686F}" type="pres">
      <dgm:prSet presAssocID="{3391240F-8D80-4426-8B80-8C39CAC105C7}" presName="vert1" presStyleCnt="0"/>
      <dgm:spPr/>
    </dgm:pt>
    <dgm:pt modelId="{BB16B013-6B03-4D4C-9672-4A1B8A7E9DE3}" type="pres">
      <dgm:prSet presAssocID="{18454350-F820-49DB-B6D7-C13660DB7DE5}" presName="thickLine" presStyleLbl="alignNode1" presStyleIdx="7" presStyleCnt="9"/>
      <dgm:spPr/>
    </dgm:pt>
    <dgm:pt modelId="{6929E502-74D9-44A5-9885-3AB4C4EC327E}" type="pres">
      <dgm:prSet presAssocID="{18454350-F820-49DB-B6D7-C13660DB7DE5}" presName="horz1" presStyleCnt="0"/>
      <dgm:spPr/>
    </dgm:pt>
    <dgm:pt modelId="{4CF03524-CD06-40BD-A041-54DC61D0B18A}" type="pres">
      <dgm:prSet presAssocID="{18454350-F820-49DB-B6D7-C13660DB7DE5}" presName="tx1" presStyleLbl="revTx" presStyleIdx="7" presStyleCnt="9"/>
      <dgm:spPr/>
    </dgm:pt>
    <dgm:pt modelId="{A2C09405-7818-4015-AA0D-F81F8CCE116E}" type="pres">
      <dgm:prSet presAssocID="{18454350-F820-49DB-B6D7-C13660DB7DE5}" presName="vert1" presStyleCnt="0"/>
      <dgm:spPr/>
    </dgm:pt>
    <dgm:pt modelId="{985AE740-5B0D-4425-8528-DE64E228193F}" type="pres">
      <dgm:prSet presAssocID="{8CFD1B50-4413-4487-BFBD-8F19642A4E82}" presName="thickLine" presStyleLbl="alignNode1" presStyleIdx="8" presStyleCnt="9"/>
      <dgm:spPr/>
    </dgm:pt>
    <dgm:pt modelId="{74FB8E0F-6FD1-41CD-8F91-B51CDB53C54E}" type="pres">
      <dgm:prSet presAssocID="{8CFD1B50-4413-4487-BFBD-8F19642A4E82}" presName="horz1" presStyleCnt="0"/>
      <dgm:spPr/>
    </dgm:pt>
    <dgm:pt modelId="{163980F8-911A-453F-9251-214C01373883}" type="pres">
      <dgm:prSet presAssocID="{8CFD1B50-4413-4487-BFBD-8F19642A4E82}" presName="tx1" presStyleLbl="revTx" presStyleIdx="8" presStyleCnt="9"/>
      <dgm:spPr/>
    </dgm:pt>
    <dgm:pt modelId="{F3BEBA67-3482-42D3-A281-4A274F8D100D}" type="pres">
      <dgm:prSet presAssocID="{8CFD1B50-4413-4487-BFBD-8F19642A4E82}" presName="vert1" presStyleCnt="0"/>
      <dgm:spPr/>
    </dgm:pt>
  </dgm:ptLst>
  <dgm:cxnLst>
    <dgm:cxn modelId="{E00A0400-393F-4AC3-8ABD-CA1F8BB36C4F}" type="presOf" srcId="{3583F5F4-2B4A-4FA3-BC16-3ADC5EBE4779}" destId="{C7C4C46F-D50E-47AC-9DFC-A995EBF3EF8F}" srcOrd="0" destOrd="0" presId="urn:microsoft.com/office/officeart/2008/layout/LinedList"/>
    <dgm:cxn modelId="{7BCB0A0B-3D2A-413E-8DEE-1A4E8775C54F}" srcId="{B2770682-9765-494B-9C74-A8DFAC12C97C}" destId="{3583F5F4-2B4A-4FA3-BC16-3ADC5EBE4779}" srcOrd="3" destOrd="0" parTransId="{2A96EE5C-FD59-4C1A-9521-7703F3DC91B1}" sibTransId="{F91D4A68-FA56-4521-A311-3810F6817123}"/>
    <dgm:cxn modelId="{F923D823-9F08-4417-9A7C-1BF97B9CA985}" type="presOf" srcId="{8CFD1B50-4413-4487-BFBD-8F19642A4E82}" destId="{163980F8-911A-453F-9251-214C01373883}" srcOrd="0" destOrd="0" presId="urn:microsoft.com/office/officeart/2008/layout/LinedList"/>
    <dgm:cxn modelId="{A9EC2432-14A2-4676-90A2-B7DDF070AED4}" srcId="{B2770682-9765-494B-9C74-A8DFAC12C97C}" destId="{3BB28D46-B4B9-4BD1-8D4A-E7359C515792}" srcOrd="5" destOrd="0" parTransId="{C6E28144-7788-46FB-83C2-DEDCD68ACD9B}" sibTransId="{DF8A756B-5432-4C53-A8FE-62E066B2463F}"/>
    <dgm:cxn modelId="{EA94905D-D8C9-45FA-9C68-2859E7AD25B5}" type="presOf" srcId="{22BC30CD-EA8A-4D09-9346-E4297A33ECF9}" destId="{52090B22-B585-4F81-A061-B62D14602170}" srcOrd="0" destOrd="0" presId="urn:microsoft.com/office/officeart/2008/layout/LinedList"/>
    <dgm:cxn modelId="{0CAE0269-2A7D-46B5-ABC1-24A7DD7436DD}" srcId="{B2770682-9765-494B-9C74-A8DFAC12C97C}" destId="{22BC30CD-EA8A-4D09-9346-E4297A33ECF9}" srcOrd="4" destOrd="0" parTransId="{479A300E-876F-4615-B147-B6EFA22719AE}" sibTransId="{83C408F8-1338-4216-B0F5-CFF2C14E201E}"/>
    <dgm:cxn modelId="{EEE88B55-520B-4124-979E-C5B4E4E9886C}" type="presOf" srcId="{5707A3D5-B831-42D5-9FB8-7ED2B07D008C}" destId="{9C140755-0AA7-4270-8972-3ADFA31491AB}" srcOrd="0" destOrd="0" presId="urn:microsoft.com/office/officeart/2008/layout/LinedList"/>
    <dgm:cxn modelId="{E2AEEC55-F6DA-42B3-A5C4-77A9A25501AF}" type="presOf" srcId="{3391240F-8D80-4426-8B80-8C39CAC105C7}" destId="{9910FEF8-2D28-48E7-B680-FA205ADEFBF6}" srcOrd="0" destOrd="0" presId="urn:microsoft.com/office/officeart/2008/layout/LinedList"/>
    <dgm:cxn modelId="{23FF0380-15FE-481F-8BD8-9CA746FECD79}" type="presOf" srcId="{18454350-F820-49DB-B6D7-C13660DB7DE5}" destId="{4CF03524-CD06-40BD-A041-54DC61D0B18A}" srcOrd="0" destOrd="0" presId="urn:microsoft.com/office/officeart/2008/layout/LinedList"/>
    <dgm:cxn modelId="{6FC37E85-B093-4B26-B952-5A4D577E59BD}" srcId="{B2770682-9765-494B-9C74-A8DFAC12C97C}" destId="{18454350-F820-49DB-B6D7-C13660DB7DE5}" srcOrd="7" destOrd="0" parTransId="{9CBFDBE7-86D3-49C7-82ED-37A84C637A5A}" sibTransId="{C9B8F066-25AF-4B8C-82F5-3FF4EA8EA032}"/>
    <dgm:cxn modelId="{4D99CF85-9934-41F1-98DE-C650D10418C9}" type="presOf" srcId="{3332F160-1E5B-4D52-B828-8417C995A41A}" destId="{AD341E61-2EE9-447C-BB62-5696816B6C6B}" srcOrd="0" destOrd="0" presId="urn:microsoft.com/office/officeart/2008/layout/LinedList"/>
    <dgm:cxn modelId="{2FE557A8-9ECB-4628-B02D-95C86E376FAB}" type="presOf" srcId="{B2770682-9765-494B-9C74-A8DFAC12C97C}" destId="{1231A9D2-FED4-4B0A-9658-E151C247248F}" srcOrd="0" destOrd="0" presId="urn:microsoft.com/office/officeart/2008/layout/LinedList"/>
    <dgm:cxn modelId="{4F8140C0-B4B0-4E61-91A5-58A704A0C1EE}" type="presOf" srcId="{3BB28D46-B4B9-4BD1-8D4A-E7359C515792}" destId="{C295F235-3FAE-411D-A9B9-80CB82F393EB}" srcOrd="0" destOrd="0" presId="urn:microsoft.com/office/officeart/2008/layout/LinedList"/>
    <dgm:cxn modelId="{C9AE4AC1-55F9-45CA-AE56-D1B3FD1F63D2}" srcId="{B2770682-9765-494B-9C74-A8DFAC12C97C}" destId="{8CFD1B50-4413-4487-BFBD-8F19642A4E82}" srcOrd="8" destOrd="0" parTransId="{F50ED834-68BD-4F76-AC1B-1EEB042F9F5C}" sibTransId="{4E922054-2CDF-4C52-A083-C9144F9C5228}"/>
    <dgm:cxn modelId="{057DBCC3-501A-4FEC-AF24-D26BC9836FAC}" srcId="{B2770682-9765-494B-9C74-A8DFAC12C97C}" destId="{CD31C9B8-B93D-44B5-BCF5-9AB0C500B106}" srcOrd="0" destOrd="0" parTransId="{9811A8E8-89E2-4CA7-B5D8-835BE286641A}" sibTransId="{4576AD45-92F8-492F-BEA8-263B89893460}"/>
    <dgm:cxn modelId="{6AD679C7-8EA8-4770-A257-BAEE504160A7}" srcId="{B2770682-9765-494B-9C74-A8DFAC12C97C}" destId="{3391240F-8D80-4426-8B80-8C39CAC105C7}" srcOrd="6" destOrd="0" parTransId="{C0D01CC3-DE90-46A8-95AE-7007038A966F}" sibTransId="{B9F5DEB4-F637-4A3D-9C38-B4B2513A9190}"/>
    <dgm:cxn modelId="{B5A414D6-BEFB-47E0-861F-4346B46B4391}" srcId="{B2770682-9765-494B-9C74-A8DFAC12C97C}" destId="{3332F160-1E5B-4D52-B828-8417C995A41A}" srcOrd="2" destOrd="0" parTransId="{9887087E-3CFB-49B6-9A85-23AD0BAE5FF6}" sibTransId="{362A09A7-6CC5-4A8A-B3AA-755EB9993C4B}"/>
    <dgm:cxn modelId="{338CDFD6-85D3-4003-99E1-C8C02C3CACD0}" type="presOf" srcId="{CD31C9B8-B93D-44B5-BCF5-9AB0C500B106}" destId="{0598FBA5-E233-4228-804A-76703D532772}" srcOrd="0" destOrd="0" presId="urn:microsoft.com/office/officeart/2008/layout/LinedList"/>
    <dgm:cxn modelId="{4A4A64E6-7E44-4D64-975A-631B65056A55}" srcId="{B2770682-9765-494B-9C74-A8DFAC12C97C}" destId="{5707A3D5-B831-42D5-9FB8-7ED2B07D008C}" srcOrd="1" destOrd="0" parTransId="{CFB7769C-D02C-4588-8965-76B6D4DA44A7}" sibTransId="{58A1B628-3C2F-4CE2-8719-02E2AFA3AE52}"/>
    <dgm:cxn modelId="{29C5EEBE-61F3-4495-89A8-DB275CB74103}" type="presParOf" srcId="{1231A9D2-FED4-4B0A-9658-E151C247248F}" destId="{57CE4BDB-7104-47C6-A8D9-390AAE95E275}" srcOrd="0" destOrd="0" presId="urn:microsoft.com/office/officeart/2008/layout/LinedList"/>
    <dgm:cxn modelId="{72501DAF-1525-4E7E-9ABC-CFF7E4D11AE6}" type="presParOf" srcId="{1231A9D2-FED4-4B0A-9658-E151C247248F}" destId="{92729AF6-EE01-4437-8C41-796D0DEAF14C}" srcOrd="1" destOrd="0" presId="urn:microsoft.com/office/officeart/2008/layout/LinedList"/>
    <dgm:cxn modelId="{E7C42606-951C-4C26-8761-7417BFD57078}" type="presParOf" srcId="{92729AF6-EE01-4437-8C41-796D0DEAF14C}" destId="{0598FBA5-E233-4228-804A-76703D532772}" srcOrd="0" destOrd="0" presId="urn:microsoft.com/office/officeart/2008/layout/LinedList"/>
    <dgm:cxn modelId="{26E829EB-783E-4017-9FF5-130E6061F589}" type="presParOf" srcId="{92729AF6-EE01-4437-8C41-796D0DEAF14C}" destId="{C6FE740F-AC10-4410-A54F-AA48AEB233FE}" srcOrd="1" destOrd="0" presId="urn:microsoft.com/office/officeart/2008/layout/LinedList"/>
    <dgm:cxn modelId="{3FF46913-34C8-4FBA-BE5C-71AB8881BEC7}" type="presParOf" srcId="{1231A9D2-FED4-4B0A-9658-E151C247248F}" destId="{C8DC5322-1244-4620-B1D7-BBBE19D4E95B}" srcOrd="2" destOrd="0" presId="urn:microsoft.com/office/officeart/2008/layout/LinedList"/>
    <dgm:cxn modelId="{20C80B84-AAF4-4982-9C92-5B359A2B70DE}" type="presParOf" srcId="{1231A9D2-FED4-4B0A-9658-E151C247248F}" destId="{98BA18E7-615E-424B-850A-43E730C16006}" srcOrd="3" destOrd="0" presId="urn:microsoft.com/office/officeart/2008/layout/LinedList"/>
    <dgm:cxn modelId="{87153042-8885-41EA-BF56-762A2F6D8C57}" type="presParOf" srcId="{98BA18E7-615E-424B-850A-43E730C16006}" destId="{9C140755-0AA7-4270-8972-3ADFA31491AB}" srcOrd="0" destOrd="0" presId="urn:microsoft.com/office/officeart/2008/layout/LinedList"/>
    <dgm:cxn modelId="{7D094D50-A95D-4363-AE51-02AD29EAFBEE}" type="presParOf" srcId="{98BA18E7-615E-424B-850A-43E730C16006}" destId="{F543F237-8D24-471C-808C-D71243ACBA34}" srcOrd="1" destOrd="0" presId="urn:microsoft.com/office/officeart/2008/layout/LinedList"/>
    <dgm:cxn modelId="{668C747F-5A8E-4420-BE61-121FCE02C8DB}" type="presParOf" srcId="{1231A9D2-FED4-4B0A-9658-E151C247248F}" destId="{F62EA6FD-DE37-428E-ADC5-10C84BA5776E}" srcOrd="4" destOrd="0" presId="urn:microsoft.com/office/officeart/2008/layout/LinedList"/>
    <dgm:cxn modelId="{20419FFB-9F7E-4520-9792-BFE9753418F6}" type="presParOf" srcId="{1231A9D2-FED4-4B0A-9658-E151C247248F}" destId="{6234D910-C68C-4700-88A1-740FC7532410}" srcOrd="5" destOrd="0" presId="urn:microsoft.com/office/officeart/2008/layout/LinedList"/>
    <dgm:cxn modelId="{6E9E9A6C-B407-4D79-9340-15C4ACF080B3}" type="presParOf" srcId="{6234D910-C68C-4700-88A1-740FC7532410}" destId="{AD341E61-2EE9-447C-BB62-5696816B6C6B}" srcOrd="0" destOrd="0" presId="urn:microsoft.com/office/officeart/2008/layout/LinedList"/>
    <dgm:cxn modelId="{2B013D3A-C088-442C-82C5-3CC00669ACAF}" type="presParOf" srcId="{6234D910-C68C-4700-88A1-740FC7532410}" destId="{8788A947-BF49-4254-A9C8-3A62E0BA0631}" srcOrd="1" destOrd="0" presId="urn:microsoft.com/office/officeart/2008/layout/LinedList"/>
    <dgm:cxn modelId="{6E7CB7FC-2AD8-4A9A-ACBC-F21031A81DD9}" type="presParOf" srcId="{1231A9D2-FED4-4B0A-9658-E151C247248F}" destId="{8D47DFDD-7422-48B0-94CC-762FF6FD039D}" srcOrd="6" destOrd="0" presId="urn:microsoft.com/office/officeart/2008/layout/LinedList"/>
    <dgm:cxn modelId="{10811CB9-D20A-4367-BE4C-381F2C69E187}" type="presParOf" srcId="{1231A9D2-FED4-4B0A-9658-E151C247248F}" destId="{F626DA03-C5B8-4029-85FE-40E3F6F66A11}" srcOrd="7" destOrd="0" presId="urn:microsoft.com/office/officeart/2008/layout/LinedList"/>
    <dgm:cxn modelId="{5AA81453-15AE-4F9B-9EB0-0F7744B7526C}" type="presParOf" srcId="{F626DA03-C5B8-4029-85FE-40E3F6F66A11}" destId="{C7C4C46F-D50E-47AC-9DFC-A995EBF3EF8F}" srcOrd="0" destOrd="0" presId="urn:microsoft.com/office/officeart/2008/layout/LinedList"/>
    <dgm:cxn modelId="{82F846A4-2E43-4205-B5C8-91A32A7DB7C2}" type="presParOf" srcId="{F626DA03-C5B8-4029-85FE-40E3F6F66A11}" destId="{CE284744-8F21-43CB-8970-C07BE0B33726}" srcOrd="1" destOrd="0" presId="urn:microsoft.com/office/officeart/2008/layout/LinedList"/>
    <dgm:cxn modelId="{ADBB1D32-F959-4370-8846-BEC5B412A539}" type="presParOf" srcId="{1231A9D2-FED4-4B0A-9658-E151C247248F}" destId="{16F89EB1-C647-45D0-82D0-AA35CEC0AD53}" srcOrd="8" destOrd="0" presId="urn:microsoft.com/office/officeart/2008/layout/LinedList"/>
    <dgm:cxn modelId="{754200F1-376F-4F11-9C56-5594B64B3717}" type="presParOf" srcId="{1231A9D2-FED4-4B0A-9658-E151C247248F}" destId="{24A083B3-A614-4F2E-B7D8-AB246ED5E0D7}" srcOrd="9" destOrd="0" presId="urn:microsoft.com/office/officeart/2008/layout/LinedList"/>
    <dgm:cxn modelId="{4E4A31B7-8565-4740-A42E-A576D5E2DC61}" type="presParOf" srcId="{24A083B3-A614-4F2E-B7D8-AB246ED5E0D7}" destId="{52090B22-B585-4F81-A061-B62D14602170}" srcOrd="0" destOrd="0" presId="urn:microsoft.com/office/officeart/2008/layout/LinedList"/>
    <dgm:cxn modelId="{65A6B07D-705C-4CAB-B761-AD30E62CAC22}" type="presParOf" srcId="{24A083B3-A614-4F2E-B7D8-AB246ED5E0D7}" destId="{55E72CBB-03BB-4A5C-A5BE-F41513FD7C5E}" srcOrd="1" destOrd="0" presId="urn:microsoft.com/office/officeart/2008/layout/LinedList"/>
    <dgm:cxn modelId="{6E4F282C-963C-4BB2-A6FF-088316A4B51D}" type="presParOf" srcId="{1231A9D2-FED4-4B0A-9658-E151C247248F}" destId="{4FA1347A-0963-410A-9CF2-6655D349BFBB}" srcOrd="10" destOrd="0" presId="urn:microsoft.com/office/officeart/2008/layout/LinedList"/>
    <dgm:cxn modelId="{D90EC117-AC6A-4FA0-9D8A-2BEB808E42C9}" type="presParOf" srcId="{1231A9D2-FED4-4B0A-9658-E151C247248F}" destId="{E2A22667-2E45-428E-9202-D7ECADDCA979}" srcOrd="11" destOrd="0" presId="urn:microsoft.com/office/officeart/2008/layout/LinedList"/>
    <dgm:cxn modelId="{4E5E727D-13A0-40AB-B167-45C9FC7C6C6A}" type="presParOf" srcId="{E2A22667-2E45-428E-9202-D7ECADDCA979}" destId="{C295F235-3FAE-411D-A9B9-80CB82F393EB}" srcOrd="0" destOrd="0" presId="urn:microsoft.com/office/officeart/2008/layout/LinedList"/>
    <dgm:cxn modelId="{EC1404D1-020D-4844-AEF5-C711C211F3A6}" type="presParOf" srcId="{E2A22667-2E45-428E-9202-D7ECADDCA979}" destId="{4DDE5B9E-7CB0-461B-8CDD-2D4F6E4D9828}" srcOrd="1" destOrd="0" presId="urn:microsoft.com/office/officeart/2008/layout/LinedList"/>
    <dgm:cxn modelId="{ACC464AC-D4FD-4A9D-90B7-BA276E8B01E9}" type="presParOf" srcId="{1231A9D2-FED4-4B0A-9658-E151C247248F}" destId="{1729C9AC-6072-47B8-8998-551C20AB4FAB}" srcOrd="12" destOrd="0" presId="urn:microsoft.com/office/officeart/2008/layout/LinedList"/>
    <dgm:cxn modelId="{C9CEB8E3-81D7-499B-BFD3-284A6FF52C71}" type="presParOf" srcId="{1231A9D2-FED4-4B0A-9658-E151C247248F}" destId="{F7B95E1A-ECC8-4706-ADBF-72ABA582A2EB}" srcOrd="13" destOrd="0" presId="urn:microsoft.com/office/officeart/2008/layout/LinedList"/>
    <dgm:cxn modelId="{EFA796B1-394D-49C8-B4EB-2A18A8EE945D}" type="presParOf" srcId="{F7B95E1A-ECC8-4706-ADBF-72ABA582A2EB}" destId="{9910FEF8-2D28-48E7-B680-FA205ADEFBF6}" srcOrd="0" destOrd="0" presId="urn:microsoft.com/office/officeart/2008/layout/LinedList"/>
    <dgm:cxn modelId="{3DC21F78-237E-4F8D-9567-C481224ACBE9}" type="presParOf" srcId="{F7B95E1A-ECC8-4706-ADBF-72ABA582A2EB}" destId="{6106D750-031B-45EA-AAB4-DBEF42D0686F}" srcOrd="1" destOrd="0" presId="urn:microsoft.com/office/officeart/2008/layout/LinedList"/>
    <dgm:cxn modelId="{1783C198-DE1B-4EE1-BFE0-074A9B40D798}" type="presParOf" srcId="{1231A9D2-FED4-4B0A-9658-E151C247248F}" destId="{BB16B013-6B03-4D4C-9672-4A1B8A7E9DE3}" srcOrd="14" destOrd="0" presId="urn:microsoft.com/office/officeart/2008/layout/LinedList"/>
    <dgm:cxn modelId="{CE06F50C-653D-4669-A7CD-F0BF2F4C1DBC}" type="presParOf" srcId="{1231A9D2-FED4-4B0A-9658-E151C247248F}" destId="{6929E502-74D9-44A5-9885-3AB4C4EC327E}" srcOrd="15" destOrd="0" presId="urn:microsoft.com/office/officeart/2008/layout/LinedList"/>
    <dgm:cxn modelId="{438B60DC-F7D2-4CF0-8385-FFF2D6938AA3}" type="presParOf" srcId="{6929E502-74D9-44A5-9885-3AB4C4EC327E}" destId="{4CF03524-CD06-40BD-A041-54DC61D0B18A}" srcOrd="0" destOrd="0" presId="urn:microsoft.com/office/officeart/2008/layout/LinedList"/>
    <dgm:cxn modelId="{51ADB351-D309-4CB8-A9A5-D97C7CE87F27}" type="presParOf" srcId="{6929E502-74D9-44A5-9885-3AB4C4EC327E}" destId="{A2C09405-7818-4015-AA0D-F81F8CCE116E}" srcOrd="1" destOrd="0" presId="urn:microsoft.com/office/officeart/2008/layout/LinedList"/>
    <dgm:cxn modelId="{BD1D92CB-D743-4758-8CF5-845986FDAB78}" type="presParOf" srcId="{1231A9D2-FED4-4B0A-9658-E151C247248F}" destId="{985AE740-5B0D-4425-8528-DE64E228193F}" srcOrd="16" destOrd="0" presId="urn:microsoft.com/office/officeart/2008/layout/LinedList"/>
    <dgm:cxn modelId="{FCC38EF1-55D0-45AC-B1E4-D779C98F12A3}" type="presParOf" srcId="{1231A9D2-FED4-4B0A-9658-E151C247248F}" destId="{74FB8E0F-6FD1-41CD-8F91-B51CDB53C54E}" srcOrd="17" destOrd="0" presId="urn:microsoft.com/office/officeart/2008/layout/LinedList"/>
    <dgm:cxn modelId="{EAB43675-ABED-4CF1-8A4E-58864BC7F27E}" type="presParOf" srcId="{74FB8E0F-6FD1-41CD-8F91-B51CDB53C54E}" destId="{163980F8-911A-453F-9251-214C01373883}" srcOrd="0" destOrd="0" presId="urn:microsoft.com/office/officeart/2008/layout/LinedList"/>
    <dgm:cxn modelId="{FD335B7E-2910-4C88-9354-CE3A0BD4845A}" type="presParOf" srcId="{74FB8E0F-6FD1-41CD-8F91-B51CDB53C54E}" destId="{F3BEBA67-3482-42D3-A281-4A274F8D10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3F53FC-7D1F-4677-B1BC-641163C3EF8C}"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2E673152-93F6-4B4C-AF6C-EC41E4C37B35}">
      <dgm:prSet/>
      <dgm:spPr/>
      <dgm:t>
        <a:bodyPr/>
        <a:lstStyle/>
        <a:p>
          <a:r>
            <a:rPr lang="en-IN" dirty="0">
              <a:latin typeface="Times New Roman" panose="02020603050405020304" pitchFamily="18" charset="0"/>
              <a:cs typeface="Times New Roman" panose="02020603050405020304" pitchFamily="18" charset="0"/>
            </a:rPr>
            <a:t>Medical Diagnosis: More accurate detection of malignant cells.</a:t>
          </a:r>
          <a:endParaRPr lang="en-US" dirty="0">
            <a:latin typeface="Times New Roman" panose="02020603050405020304" pitchFamily="18" charset="0"/>
            <a:cs typeface="Times New Roman" panose="02020603050405020304" pitchFamily="18" charset="0"/>
          </a:endParaRPr>
        </a:p>
      </dgm:t>
    </dgm:pt>
    <dgm:pt modelId="{D4290ACC-2545-4750-A446-F24232E0D9A3}" type="parTrans" cxnId="{5AC2B9D5-4537-4CD1-8390-520C0B294B80}">
      <dgm:prSet/>
      <dgm:spPr/>
      <dgm:t>
        <a:bodyPr/>
        <a:lstStyle/>
        <a:p>
          <a:endParaRPr lang="en-US"/>
        </a:p>
      </dgm:t>
    </dgm:pt>
    <dgm:pt modelId="{2D873C30-9874-4F0A-8851-A262BAFE5146}" type="sibTrans" cxnId="{5AC2B9D5-4537-4CD1-8390-520C0B294B80}">
      <dgm:prSet/>
      <dgm:spPr/>
      <dgm:t>
        <a:bodyPr/>
        <a:lstStyle/>
        <a:p>
          <a:endParaRPr lang="en-US"/>
        </a:p>
      </dgm:t>
    </dgm:pt>
    <dgm:pt modelId="{C67D2C46-0956-471E-B281-5DF0E427D8A9}">
      <dgm:prSet/>
      <dgm:spPr/>
      <dgm:t>
        <a:bodyPr/>
        <a:lstStyle/>
        <a:p>
          <a:r>
            <a:rPr lang="en-IN" dirty="0">
              <a:latin typeface="Times New Roman" panose="02020603050405020304" pitchFamily="18" charset="0"/>
              <a:cs typeface="Times New Roman" panose="02020603050405020304" pitchFamily="18" charset="0"/>
            </a:rPr>
            <a:t>Clinical Support: Assists doctors in decision-making.</a:t>
          </a:r>
          <a:endParaRPr lang="en-US" dirty="0">
            <a:latin typeface="Times New Roman" panose="02020603050405020304" pitchFamily="18" charset="0"/>
            <a:cs typeface="Times New Roman" panose="02020603050405020304" pitchFamily="18" charset="0"/>
          </a:endParaRPr>
        </a:p>
      </dgm:t>
    </dgm:pt>
    <dgm:pt modelId="{3A3C5509-BF17-4E95-98AD-DEB9F29DCAF4}" type="parTrans" cxnId="{C882F9B5-8FFC-4BF5-8763-A4D62D339728}">
      <dgm:prSet/>
      <dgm:spPr/>
      <dgm:t>
        <a:bodyPr/>
        <a:lstStyle/>
        <a:p>
          <a:endParaRPr lang="en-US"/>
        </a:p>
      </dgm:t>
    </dgm:pt>
    <dgm:pt modelId="{24840B6E-6706-4CDB-A475-9AB5418A6E14}" type="sibTrans" cxnId="{C882F9B5-8FFC-4BF5-8763-A4D62D339728}">
      <dgm:prSet/>
      <dgm:spPr/>
      <dgm:t>
        <a:bodyPr/>
        <a:lstStyle/>
        <a:p>
          <a:endParaRPr lang="en-US"/>
        </a:p>
      </dgm:t>
    </dgm:pt>
    <dgm:pt modelId="{3FB9A6AA-02A3-4943-93B8-386DA5AFF66E}">
      <dgm:prSet/>
      <dgm:spPr/>
      <dgm:t>
        <a:bodyPr/>
        <a:lstStyle/>
        <a:p>
          <a:r>
            <a:rPr lang="en-IN" dirty="0">
              <a:latin typeface="Times New Roman" panose="02020603050405020304" pitchFamily="18" charset="0"/>
              <a:cs typeface="Times New Roman" panose="02020603050405020304" pitchFamily="18" charset="0"/>
            </a:rPr>
            <a:t>Personalized Treatment: Facilitates treatment based on subtype.</a:t>
          </a:r>
          <a:endParaRPr lang="en-US" dirty="0">
            <a:latin typeface="Times New Roman" panose="02020603050405020304" pitchFamily="18" charset="0"/>
            <a:cs typeface="Times New Roman" panose="02020603050405020304" pitchFamily="18" charset="0"/>
          </a:endParaRPr>
        </a:p>
      </dgm:t>
    </dgm:pt>
    <dgm:pt modelId="{E90B0CC9-9C70-4AEE-A023-EAFE647F0699}" type="parTrans" cxnId="{2265B2A8-417C-44F9-B06E-61C5EEE5169B}">
      <dgm:prSet/>
      <dgm:spPr/>
      <dgm:t>
        <a:bodyPr/>
        <a:lstStyle/>
        <a:p>
          <a:endParaRPr lang="en-US"/>
        </a:p>
      </dgm:t>
    </dgm:pt>
    <dgm:pt modelId="{2360A8C7-2C7D-47F6-A46B-E814F6E114A6}" type="sibTrans" cxnId="{2265B2A8-417C-44F9-B06E-61C5EEE5169B}">
      <dgm:prSet/>
      <dgm:spPr/>
      <dgm:t>
        <a:bodyPr/>
        <a:lstStyle/>
        <a:p>
          <a:endParaRPr lang="en-US"/>
        </a:p>
      </dgm:t>
    </dgm:pt>
    <dgm:pt modelId="{8384B78C-791D-4040-8007-3C776F89AC37}">
      <dgm:prSet/>
      <dgm:spPr/>
      <dgm:t>
        <a:bodyPr/>
        <a:lstStyle/>
        <a:p>
          <a:r>
            <a:rPr lang="en-IN" dirty="0">
              <a:latin typeface="Times New Roman" panose="02020603050405020304" pitchFamily="18" charset="0"/>
              <a:cs typeface="Times New Roman" panose="02020603050405020304" pitchFamily="18" charset="0"/>
            </a:rPr>
            <a:t>Healthcare Efficiency: Reduces time and burden on pathologists.</a:t>
          </a:r>
          <a:endParaRPr lang="en-US" dirty="0">
            <a:latin typeface="Times New Roman" panose="02020603050405020304" pitchFamily="18" charset="0"/>
            <a:cs typeface="Times New Roman" panose="02020603050405020304" pitchFamily="18" charset="0"/>
          </a:endParaRPr>
        </a:p>
      </dgm:t>
    </dgm:pt>
    <dgm:pt modelId="{72F7C056-0F78-4837-BE53-A9BB8EEEBAB8}" type="parTrans" cxnId="{7334649D-E4B1-44BE-BB4C-96A476AD4C0D}">
      <dgm:prSet/>
      <dgm:spPr/>
      <dgm:t>
        <a:bodyPr/>
        <a:lstStyle/>
        <a:p>
          <a:endParaRPr lang="en-US"/>
        </a:p>
      </dgm:t>
    </dgm:pt>
    <dgm:pt modelId="{3D229657-1965-4E47-BB30-324DAAAF472C}" type="sibTrans" cxnId="{7334649D-E4B1-44BE-BB4C-96A476AD4C0D}">
      <dgm:prSet/>
      <dgm:spPr/>
      <dgm:t>
        <a:bodyPr/>
        <a:lstStyle/>
        <a:p>
          <a:endParaRPr lang="en-US"/>
        </a:p>
      </dgm:t>
    </dgm:pt>
    <dgm:pt modelId="{9B2E2CB7-7989-46D5-99C5-74B998A2AD69}" type="pres">
      <dgm:prSet presAssocID="{F63F53FC-7D1F-4677-B1BC-641163C3EF8C}" presName="linear" presStyleCnt="0">
        <dgm:presLayoutVars>
          <dgm:animLvl val="lvl"/>
          <dgm:resizeHandles val="exact"/>
        </dgm:presLayoutVars>
      </dgm:prSet>
      <dgm:spPr/>
    </dgm:pt>
    <dgm:pt modelId="{2DA154DA-EE77-436A-9FC1-3BE4D27083E4}" type="pres">
      <dgm:prSet presAssocID="{2E673152-93F6-4B4C-AF6C-EC41E4C37B35}" presName="parentText" presStyleLbl="node1" presStyleIdx="0" presStyleCnt="4">
        <dgm:presLayoutVars>
          <dgm:chMax val="0"/>
          <dgm:bulletEnabled val="1"/>
        </dgm:presLayoutVars>
      </dgm:prSet>
      <dgm:spPr/>
    </dgm:pt>
    <dgm:pt modelId="{CC0FA714-65F7-402B-AA44-044B9217B7D3}" type="pres">
      <dgm:prSet presAssocID="{2D873C30-9874-4F0A-8851-A262BAFE5146}" presName="spacer" presStyleCnt="0"/>
      <dgm:spPr/>
    </dgm:pt>
    <dgm:pt modelId="{E4879CE3-71FB-41E2-8A32-4416AC7ECFEC}" type="pres">
      <dgm:prSet presAssocID="{C67D2C46-0956-471E-B281-5DF0E427D8A9}" presName="parentText" presStyleLbl="node1" presStyleIdx="1" presStyleCnt="4">
        <dgm:presLayoutVars>
          <dgm:chMax val="0"/>
          <dgm:bulletEnabled val="1"/>
        </dgm:presLayoutVars>
      </dgm:prSet>
      <dgm:spPr/>
    </dgm:pt>
    <dgm:pt modelId="{B3B44BD3-5D87-418F-BBEA-85B3A79EB868}" type="pres">
      <dgm:prSet presAssocID="{24840B6E-6706-4CDB-A475-9AB5418A6E14}" presName="spacer" presStyleCnt="0"/>
      <dgm:spPr/>
    </dgm:pt>
    <dgm:pt modelId="{7B53E79C-B026-4C74-9DC8-B2AEA25DF0BE}" type="pres">
      <dgm:prSet presAssocID="{3FB9A6AA-02A3-4943-93B8-386DA5AFF66E}" presName="parentText" presStyleLbl="node1" presStyleIdx="2" presStyleCnt="4">
        <dgm:presLayoutVars>
          <dgm:chMax val="0"/>
          <dgm:bulletEnabled val="1"/>
        </dgm:presLayoutVars>
      </dgm:prSet>
      <dgm:spPr/>
    </dgm:pt>
    <dgm:pt modelId="{A398734C-0465-4693-8D3D-FE574EFC442B}" type="pres">
      <dgm:prSet presAssocID="{2360A8C7-2C7D-47F6-A46B-E814F6E114A6}" presName="spacer" presStyleCnt="0"/>
      <dgm:spPr/>
    </dgm:pt>
    <dgm:pt modelId="{05772F4F-8148-49E0-9EC7-5418803FEE9C}" type="pres">
      <dgm:prSet presAssocID="{8384B78C-791D-4040-8007-3C776F89AC37}" presName="parentText" presStyleLbl="node1" presStyleIdx="3" presStyleCnt="4">
        <dgm:presLayoutVars>
          <dgm:chMax val="0"/>
          <dgm:bulletEnabled val="1"/>
        </dgm:presLayoutVars>
      </dgm:prSet>
      <dgm:spPr/>
    </dgm:pt>
  </dgm:ptLst>
  <dgm:cxnLst>
    <dgm:cxn modelId="{5AF51B16-DE24-4D0D-B95D-DC3CD3BD09A0}" type="presOf" srcId="{F63F53FC-7D1F-4677-B1BC-641163C3EF8C}" destId="{9B2E2CB7-7989-46D5-99C5-74B998A2AD69}" srcOrd="0" destOrd="0" presId="urn:microsoft.com/office/officeart/2005/8/layout/vList2"/>
    <dgm:cxn modelId="{18BF372A-9814-4AE4-9D4A-F4AB9E13118A}" type="presOf" srcId="{3FB9A6AA-02A3-4943-93B8-386DA5AFF66E}" destId="{7B53E79C-B026-4C74-9DC8-B2AEA25DF0BE}" srcOrd="0" destOrd="0" presId="urn:microsoft.com/office/officeart/2005/8/layout/vList2"/>
    <dgm:cxn modelId="{7334649D-E4B1-44BE-BB4C-96A476AD4C0D}" srcId="{F63F53FC-7D1F-4677-B1BC-641163C3EF8C}" destId="{8384B78C-791D-4040-8007-3C776F89AC37}" srcOrd="3" destOrd="0" parTransId="{72F7C056-0F78-4837-BE53-A9BB8EEEBAB8}" sibTransId="{3D229657-1965-4E47-BB30-324DAAAF472C}"/>
    <dgm:cxn modelId="{4B16E3A2-4F88-4075-875E-64279878D009}" type="presOf" srcId="{2E673152-93F6-4B4C-AF6C-EC41E4C37B35}" destId="{2DA154DA-EE77-436A-9FC1-3BE4D27083E4}" srcOrd="0" destOrd="0" presId="urn:microsoft.com/office/officeart/2005/8/layout/vList2"/>
    <dgm:cxn modelId="{2265B2A8-417C-44F9-B06E-61C5EEE5169B}" srcId="{F63F53FC-7D1F-4677-B1BC-641163C3EF8C}" destId="{3FB9A6AA-02A3-4943-93B8-386DA5AFF66E}" srcOrd="2" destOrd="0" parTransId="{E90B0CC9-9C70-4AEE-A023-EAFE647F0699}" sibTransId="{2360A8C7-2C7D-47F6-A46B-E814F6E114A6}"/>
    <dgm:cxn modelId="{AECD14AC-AD44-4345-B5BB-A633A3CDD23F}" type="presOf" srcId="{8384B78C-791D-4040-8007-3C776F89AC37}" destId="{05772F4F-8148-49E0-9EC7-5418803FEE9C}" srcOrd="0" destOrd="0" presId="urn:microsoft.com/office/officeart/2005/8/layout/vList2"/>
    <dgm:cxn modelId="{DBA85AB1-E996-4051-BC0A-5ADE551DB199}" type="presOf" srcId="{C67D2C46-0956-471E-B281-5DF0E427D8A9}" destId="{E4879CE3-71FB-41E2-8A32-4416AC7ECFEC}" srcOrd="0" destOrd="0" presId="urn:microsoft.com/office/officeart/2005/8/layout/vList2"/>
    <dgm:cxn modelId="{C882F9B5-8FFC-4BF5-8763-A4D62D339728}" srcId="{F63F53FC-7D1F-4677-B1BC-641163C3EF8C}" destId="{C67D2C46-0956-471E-B281-5DF0E427D8A9}" srcOrd="1" destOrd="0" parTransId="{3A3C5509-BF17-4E95-98AD-DEB9F29DCAF4}" sibTransId="{24840B6E-6706-4CDB-A475-9AB5418A6E14}"/>
    <dgm:cxn modelId="{5AC2B9D5-4537-4CD1-8390-520C0B294B80}" srcId="{F63F53FC-7D1F-4677-B1BC-641163C3EF8C}" destId="{2E673152-93F6-4B4C-AF6C-EC41E4C37B35}" srcOrd="0" destOrd="0" parTransId="{D4290ACC-2545-4750-A446-F24232E0D9A3}" sibTransId="{2D873C30-9874-4F0A-8851-A262BAFE5146}"/>
    <dgm:cxn modelId="{16F0AEB0-EF6F-43C1-BD12-DC1592EF7E89}" type="presParOf" srcId="{9B2E2CB7-7989-46D5-99C5-74B998A2AD69}" destId="{2DA154DA-EE77-436A-9FC1-3BE4D27083E4}" srcOrd="0" destOrd="0" presId="urn:microsoft.com/office/officeart/2005/8/layout/vList2"/>
    <dgm:cxn modelId="{29DACDD4-3A2A-4A49-BE11-14C6241CF473}" type="presParOf" srcId="{9B2E2CB7-7989-46D5-99C5-74B998A2AD69}" destId="{CC0FA714-65F7-402B-AA44-044B9217B7D3}" srcOrd="1" destOrd="0" presId="urn:microsoft.com/office/officeart/2005/8/layout/vList2"/>
    <dgm:cxn modelId="{BDBBE612-322E-45DE-A369-5A041133C6AD}" type="presParOf" srcId="{9B2E2CB7-7989-46D5-99C5-74B998A2AD69}" destId="{E4879CE3-71FB-41E2-8A32-4416AC7ECFEC}" srcOrd="2" destOrd="0" presId="urn:microsoft.com/office/officeart/2005/8/layout/vList2"/>
    <dgm:cxn modelId="{7E43854B-6CCC-46FC-8F54-7E29B3F93DED}" type="presParOf" srcId="{9B2E2CB7-7989-46D5-99C5-74B998A2AD69}" destId="{B3B44BD3-5D87-418F-BBEA-85B3A79EB868}" srcOrd="3" destOrd="0" presId="urn:microsoft.com/office/officeart/2005/8/layout/vList2"/>
    <dgm:cxn modelId="{A99C52E9-9F1A-4E60-B2E7-1E4801369AF5}" type="presParOf" srcId="{9B2E2CB7-7989-46D5-99C5-74B998A2AD69}" destId="{7B53E79C-B026-4C74-9DC8-B2AEA25DF0BE}" srcOrd="4" destOrd="0" presId="urn:microsoft.com/office/officeart/2005/8/layout/vList2"/>
    <dgm:cxn modelId="{6BEBA2F3-7B0B-4681-89A3-2469CD4819BE}" type="presParOf" srcId="{9B2E2CB7-7989-46D5-99C5-74B998A2AD69}" destId="{A398734C-0465-4693-8D3D-FE574EFC442B}" srcOrd="5" destOrd="0" presId="urn:microsoft.com/office/officeart/2005/8/layout/vList2"/>
    <dgm:cxn modelId="{3B5B6EAF-BE11-44B6-93D7-A30F41BF3DDB}" type="presParOf" srcId="{9B2E2CB7-7989-46D5-99C5-74B998A2AD69}" destId="{05772F4F-8148-49E0-9EC7-5418803FEE9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4F5539-A4B2-4FEE-A14D-FA1C40DA1A0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D1E1E27-82CA-41D5-9B41-4CE86FAC852E}">
      <dgm:prSet phldr="0"/>
      <dgm:spPr/>
      <dgm:t>
        <a:bodyPr/>
        <a:lstStyle/>
        <a:p>
          <a:r>
            <a:rPr lang="en-US" dirty="0">
              <a:latin typeface="Times New Roman" panose="02020603050405020304" pitchFamily="18" charset="0"/>
              <a:cs typeface="Times New Roman" panose="02020603050405020304" pitchFamily="18" charset="0"/>
            </a:rPr>
            <a:t>Training</a:t>
          </a:r>
          <a:r>
            <a:rPr lang="en-US" dirty="0">
              <a:latin typeface="Calibri Light"/>
            </a:rPr>
            <a:t> </a:t>
          </a:r>
          <a:endParaRPr lang="en-US" dirty="0"/>
        </a:p>
      </dgm:t>
    </dgm:pt>
    <dgm:pt modelId="{8D890A82-9841-4427-BAD8-BB35D5CF0EA5}" type="parTrans" cxnId="{44421614-120A-4780-952D-54497DBB42ED}">
      <dgm:prSet/>
      <dgm:spPr/>
      <dgm:t>
        <a:bodyPr/>
        <a:lstStyle/>
        <a:p>
          <a:endParaRPr lang="en-US"/>
        </a:p>
      </dgm:t>
    </dgm:pt>
    <dgm:pt modelId="{08AB264C-69F7-4285-9E14-E43C11385752}" type="sibTrans" cxnId="{44421614-120A-4780-952D-54497DBB42ED}">
      <dgm:prSet phldrT="2" phldr="0"/>
      <dgm:spPr/>
      <dgm:t>
        <a:bodyPr/>
        <a:lstStyle/>
        <a:p>
          <a:endParaRPr lang="en-US"/>
        </a:p>
      </dgm:t>
    </dgm:pt>
    <dgm:pt modelId="{FF331CDF-855B-4173-9A70-BF7C7C7A45AA}">
      <dgm:prSet phldr="0"/>
      <dgm:spPr/>
      <dgm:t>
        <a:bodyPr/>
        <a:lstStyle/>
        <a:p>
          <a:r>
            <a:rPr lang="en-US" dirty="0">
              <a:latin typeface="Times New Roman" panose="02020603050405020304" pitchFamily="18" charset="0"/>
              <a:cs typeface="Times New Roman" panose="02020603050405020304" pitchFamily="18" charset="0"/>
            </a:rPr>
            <a:t>Testing</a:t>
          </a:r>
        </a:p>
      </dgm:t>
    </dgm:pt>
    <dgm:pt modelId="{0D12DB5C-BA05-47E4-B00C-F945B57C60F8}" type="parTrans" cxnId="{DB133841-4C22-43B9-9C8F-B0B0F1022A51}">
      <dgm:prSet/>
      <dgm:spPr/>
      <dgm:t>
        <a:bodyPr/>
        <a:lstStyle/>
        <a:p>
          <a:endParaRPr lang="en-US"/>
        </a:p>
      </dgm:t>
    </dgm:pt>
    <dgm:pt modelId="{B9F51368-D885-4CD4-9A93-689146EFA290}" type="sibTrans" cxnId="{DB133841-4C22-43B9-9C8F-B0B0F1022A51}">
      <dgm:prSet phldrT="3" phldr="0"/>
      <dgm:spPr/>
      <dgm:t>
        <a:bodyPr/>
        <a:lstStyle/>
        <a:p>
          <a:endParaRPr lang="en-US"/>
        </a:p>
      </dgm:t>
    </dgm:pt>
    <dgm:pt modelId="{A4127645-66A7-4D14-A962-F106C8024E5E}">
      <dgm:prSet phldr="0"/>
      <dgm:spPr/>
      <dgm:t>
        <a:bodyPr/>
        <a:lstStyle/>
        <a:p>
          <a:r>
            <a:rPr lang="en-US" dirty="0">
              <a:latin typeface="Times New Roman" panose="02020603050405020304" pitchFamily="18" charset="0"/>
              <a:cs typeface="Times New Roman" panose="02020603050405020304" pitchFamily="18" charset="0"/>
            </a:rPr>
            <a:t>Evaluation metrics</a:t>
          </a:r>
        </a:p>
      </dgm:t>
    </dgm:pt>
    <dgm:pt modelId="{1425AA94-0E14-4E88-859D-335681E52552}" type="parTrans" cxnId="{6DA8AE73-FEB7-45F1-BEA4-9095738EF64A}">
      <dgm:prSet/>
      <dgm:spPr/>
      <dgm:t>
        <a:bodyPr/>
        <a:lstStyle/>
        <a:p>
          <a:endParaRPr lang="en-US"/>
        </a:p>
      </dgm:t>
    </dgm:pt>
    <dgm:pt modelId="{01DDBEC6-EBD4-467B-8EDC-BB1B59B8ECD1}" type="sibTrans" cxnId="{6DA8AE73-FEB7-45F1-BEA4-9095738EF64A}">
      <dgm:prSet phldrT="4" phldr="0"/>
      <dgm:spPr/>
      <dgm:t>
        <a:bodyPr/>
        <a:lstStyle/>
        <a:p>
          <a:endParaRPr lang="en-US"/>
        </a:p>
      </dgm:t>
    </dgm:pt>
    <dgm:pt modelId="{8528CF68-4B35-4D8F-9A63-AA61D6100817}">
      <dgm:prSet phldr="0"/>
      <dgm:spPr/>
      <dgm:t>
        <a:bodyPr/>
        <a:lstStyle/>
        <a:p>
          <a:r>
            <a:rPr lang="en-US" dirty="0">
              <a:latin typeface="Times New Roman" panose="02020603050405020304" pitchFamily="18" charset="0"/>
              <a:cs typeface="Times New Roman" panose="02020603050405020304" pitchFamily="18" charset="0"/>
            </a:rPr>
            <a:t>Model performance</a:t>
          </a:r>
        </a:p>
      </dgm:t>
    </dgm:pt>
    <dgm:pt modelId="{B78FD11E-EE0C-4F52-8D05-B5BECE946536}" type="parTrans" cxnId="{DB60F469-EF34-4F2D-8DEF-C25D2B99700B}">
      <dgm:prSet/>
      <dgm:spPr/>
      <dgm:t>
        <a:bodyPr/>
        <a:lstStyle/>
        <a:p>
          <a:endParaRPr lang="en-US"/>
        </a:p>
      </dgm:t>
    </dgm:pt>
    <dgm:pt modelId="{2B400DD6-1458-4846-9D85-C14DDE87E229}" type="sibTrans" cxnId="{DB60F469-EF34-4F2D-8DEF-C25D2B99700B}">
      <dgm:prSet phldrT="5" phldr="0"/>
      <dgm:spPr/>
      <dgm:t>
        <a:bodyPr/>
        <a:lstStyle/>
        <a:p>
          <a:endParaRPr lang="en-US"/>
        </a:p>
      </dgm:t>
    </dgm:pt>
    <dgm:pt modelId="{87A60A5B-482C-4AD5-A6E5-D153689F4441}">
      <dgm:prSet phldr="0"/>
      <dgm:spPr/>
      <dgm:t>
        <a:bodyPr/>
        <a:lstStyle/>
        <a:p>
          <a:r>
            <a:rPr lang="en-US" dirty="0">
              <a:latin typeface="Times New Roman" panose="02020603050405020304" pitchFamily="18" charset="0"/>
              <a:cs typeface="Times New Roman" panose="02020603050405020304" pitchFamily="18" charset="0"/>
            </a:rPr>
            <a:t>Data Collection and Preprocessing</a:t>
          </a:r>
        </a:p>
      </dgm:t>
    </dgm:pt>
    <dgm:pt modelId="{4CF983F8-A278-40BD-BC0D-C70610B1D870}" type="sibTrans" cxnId="{48EA755B-F6D2-4E93-9AD7-44D32C32175B}">
      <dgm:prSet phldrT="1" phldr="0"/>
      <dgm:spPr/>
      <dgm:t>
        <a:bodyPr/>
        <a:lstStyle/>
        <a:p>
          <a:endParaRPr lang="en-US"/>
        </a:p>
      </dgm:t>
    </dgm:pt>
    <dgm:pt modelId="{FF7B3691-CFFD-4F2B-89CB-CDC6A42A9117}" type="parTrans" cxnId="{48EA755B-F6D2-4E93-9AD7-44D32C32175B}">
      <dgm:prSet/>
      <dgm:spPr/>
      <dgm:t>
        <a:bodyPr/>
        <a:lstStyle/>
        <a:p>
          <a:endParaRPr lang="en-US"/>
        </a:p>
      </dgm:t>
    </dgm:pt>
    <dgm:pt modelId="{F2B500D5-04DF-4D92-AD54-6792C1A14E7F}">
      <dgm:prSet/>
      <dgm:spPr/>
      <dgm:t>
        <a:bodyPr/>
        <a:lstStyle/>
        <a:p>
          <a:r>
            <a:rPr lang="en-US" dirty="0">
              <a:latin typeface="Times New Roman" panose="02020603050405020304" pitchFamily="18" charset="0"/>
              <a:cs typeface="Times New Roman" panose="02020603050405020304" pitchFamily="18" charset="0"/>
            </a:rPr>
            <a:t>Prediction and </a:t>
          </a:r>
          <a:r>
            <a:rPr lang="en-US" dirty="0" err="1">
              <a:latin typeface="Times New Roman" panose="02020603050405020304" pitchFamily="18" charset="0"/>
              <a:cs typeface="Times New Roman" panose="02020603050405020304" pitchFamily="18" charset="0"/>
            </a:rPr>
            <a:t>Comparision</a:t>
          </a:r>
          <a:r>
            <a:rPr lang="en-US" dirty="0">
              <a:latin typeface="Times New Roman" panose="02020603050405020304" pitchFamily="18" charset="0"/>
              <a:cs typeface="Times New Roman" panose="02020603050405020304" pitchFamily="18" charset="0"/>
            </a:rPr>
            <a:t> with ground truth</a:t>
          </a:r>
          <a:endParaRPr lang="en-IN" dirty="0">
            <a:latin typeface="Times New Roman" panose="02020603050405020304" pitchFamily="18" charset="0"/>
            <a:cs typeface="Times New Roman" panose="02020603050405020304" pitchFamily="18" charset="0"/>
          </a:endParaRPr>
        </a:p>
      </dgm:t>
    </dgm:pt>
    <dgm:pt modelId="{AF1EF2FD-C3C0-4D2A-8206-62F1A5545306}" type="parTrans" cxnId="{D68B7612-FEEB-4170-8F19-307AEB199D7A}">
      <dgm:prSet/>
      <dgm:spPr/>
      <dgm:t>
        <a:bodyPr/>
        <a:lstStyle/>
        <a:p>
          <a:endParaRPr lang="en-IN"/>
        </a:p>
      </dgm:t>
    </dgm:pt>
    <dgm:pt modelId="{C46B39EA-D09C-42DA-B143-F46DCC80A529}" type="sibTrans" cxnId="{D68B7612-FEEB-4170-8F19-307AEB199D7A}">
      <dgm:prSet phldrT="6" phldr="0"/>
      <dgm:spPr/>
      <dgm:t>
        <a:bodyPr/>
        <a:lstStyle/>
        <a:p>
          <a:endParaRPr lang="en-IN"/>
        </a:p>
      </dgm:t>
    </dgm:pt>
    <dgm:pt modelId="{C33EE11C-90BA-404C-AE62-58DFAFDDDF7A}" type="pres">
      <dgm:prSet presAssocID="{054F5539-A4B2-4FEE-A14D-FA1C40DA1A04}" presName="vert0" presStyleCnt="0">
        <dgm:presLayoutVars>
          <dgm:dir/>
          <dgm:animOne val="branch"/>
          <dgm:animLvl val="lvl"/>
        </dgm:presLayoutVars>
      </dgm:prSet>
      <dgm:spPr/>
    </dgm:pt>
    <dgm:pt modelId="{A1C0949B-5E62-4B14-9CA5-019C2B568DB7}" type="pres">
      <dgm:prSet presAssocID="{87A60A5B-482C-4AD5-A6E5-D153689F4441}" presName="thickLine" presStyleLbl="alignNode1" presStyleIdx="0" presStyleCnt="6"/>
      <dgm:spPr/>
    </dgm:pt>
    <dgm:pt modelId="{389526E4-562D-4FF3-80BC-E4D3496B457F}" type="pres">
      <dgm:prSet presAssocID="{87A60A5B-482C-4AD5-A6E5-D153689F4441}" presName="horz1" presStyleCnt="0"/>
      <dgm:spPr/>
    </dgm:pt>
    <dgm:pt modelId="{E8535D90-A6E4-4FFE-8E74-E91000F5931E}" type="pres">
      <dgm:prSet presAssocID="{87A60A5B-482C-4AD5-A6E5-D153689F4441}" presName="tx1" presStyleLbl="revTx" presStyleIdx="0" presStyleCnt="6"/>
      <dgm:spPr/>
    </dgm:pt>
    <dgm:pt modelId="{1E3E83E8-6ADC-4EEE-BC9B-B3300737BCBC}" type="pres">
      <dgm:prSet presAssocID="{87A60A5B-482C-4AD5-A6E5-D153689F4441}" presName="vert1" presStyleCnt="0"/>
      <dgm:spPr/>
    </dgm:pt>
    <dgm:pt modelId="{69B71057-050E-40B1-AFF4-157E1FD5FCC9}" type="pres">
      <dgm:prSet presAssocID="{0D1E1E27-82CA-41D5-9B41-4CE86FAC852E}" presName="thickLine" presStyleLbl="alignNode1" presStyleIdx="1" presStyleCnt="6"/>
      <dgm:spPr/>
    </dgm:pt>
    <dgm:pt modelId="{376B12EC-FBA7-4224-9DAC-8F69B2ED05D0}" type="pres">
      <dgm:prSet presAssocID="{0D1E1E27-82CA-41D5-9B41-4CE86FAC852E}" presName="horz1" presStyleCnt="0"/>
      <dgm:spPr/>
    </dgm:pt>
    <dgm:pt modelId="{D137807D-F255-4418-840C-2513583454E7}" type="pres">
      <dgm:prSet presAssocID="{0D1E1E27-82CA-41D5-9B41-4CE86FAC852E}" presName="tx1" presStyleLbl="revTx" presStyleIdx="1" presStyleCnt="6"/>
      <dgm:spPr/>
    </dgm:pt>
    <dgm:pt modelId="{F2501A4D-E988-4914-A655-BF28BEE2EB6F}" type="pres">
      <dgm:prSet presAssocID="{0D1E1E27-82CA-41D5-9B41-4CE86FAC852E}" presName="vert1" presStyleCnt="0"/>
      <dgm:spPr/>
    </dgm:pt>
    <dgm:pt modelId="{0ED0A3DE-3AF6-415D-8EF8-09915E020E46}" type="pres">
      <dgm:prSet presAssocID="{FF331CDF-855B-4173-9A70-BF7C7C7A45AA}" presName="thickLine" presStyleLbl="alignNode1" presStyleIdx="2" presStyleCnt="6"/>
      <dgm:spPr/>
    </dgm:pt>
    <dgm:pt modelId="{581C2B8F-5A17-4C37-BC3D-7F7C9D6EFB5C}" type="pres">
      <dgm:prSet presAssocID="{FF331CDF-855B-4173-9A70-BF7C7C7A45AA}" presName="horz1" presStyleCnt="0"/>
      <dgm:spPr/>
    </dgm:pt>
    <dgm:pt modelId="{0CA221B4-0E5C-4E69-A3FD-B5B27516B65E}" type="pres">
      <dgm:prSet presAssocID="{FF331CDF-855B-4173-9A70-BF7C7C7A45AA}" presName="tx1" presStyleLbl="revTx" presStyleIdx="2" presStyleCnt="6"/>
      <dgm:spPr/>
    </dgm:pt>
    <dgm:pt modelId="{3C3F5D76-674B-4BF0-99BB-962FF4DC80D0}" type="pres">
      <dgm:prSet presAssocID="{FF331CDF-855B-4173-9A70-BF7C7C7A45AA}" presName="vert1" presStyleCnt="0"/>
      <dgm:spPr/>
    </dgm:pt>
    <dgm:pt modelId="{6DB1924B-593E-4F74-AC21-AC3F658D8FD0}" type="pres">
      <dgm:prSet presAssocID="{A4127645-66A7-4D14-A962-F106C8024E5E}" presName="thickLine" presStyleLbl="alignNode1" presStyleIdx="3" presStyleCnt="6"/>
      <dgm:spPr/>
    </dgm:pt>
    <dgm:pt modelId="{4FBA91AC-6225-4D5F-B9B2-95795989C337}" type="pres">
      <dgm:prSet presAssocID="{A4127645-66A7-4D14-A962-F106C8024E5E}" presName="horz1" presStyleCnt="0"/>
      <dgm:spPr/>
    </dgm:pt>
    <dgm:pt modelId="{7AB9102C-4C52-451A-970D-772E41663A8E}" type="pres">
      <dgm:prSet presAssocID="{A4127645-66A7-4D14-A962-F106C8024E5E}" presName="tx1" presStyleLbl="revTx" presStyleIdx="3" presStyleCnt="6"/>
      <dgm:spPr/>
    </dgm:pt>
    <dgm:pt modelId="{41BB7E2A-68FA-41AB-9BBF-2A5B0CA45237}" type="pres">
      <dgm:prSet presAssocID="{A4127645-66A7-4D14-A962-F106C8024E5E}" presName="vert1" presStyleCnt="0"/>
      <dgm:spPr/>
    </dgm:pt>
    <dgm:pt modelId="{B0A01C82-AE43-423A-849F-D83ED52132CE}" type="pres">
      <dgm:prSet presAssocID="{8528CF68-4B35-4D8F-9A63-AA61D6100817}" presName="thickLine" presStyleLbl="alignNode1" presStyleIdx="4" presStyleCnt="6"/>
      <dgm:spPr/>
    </dgm:pt>
    <dgm:pt modelId="{6A1A30B4-DA32-4090-81BF-94BBEC984EEC}" type="pres">
      <dgm:prSet presAssocID="{8528CF68-4B35-4D8F-9A63-AA61D6100817}" presName="horz1" presStyleCnt="0"/>
      <dgm:spPr/>
    </dgm:pt>
    <dgm:pt modelId="{3348F801-EC58-43D5-833E-5CE02C9F4E15}" type="pres">
      <dgm:prSet presAssocID="{8528CF68-4B35-4D8F-9A63-AA61D6100817}" presName="tx1" presStyleLbl="revTx" presStyleIdx="4" presStyleCnt="6"/>
      <dgm:spPr/>
    </dgm:pt>
    <dgm:pt modelId="{0ABB9FBE-8120-471A-886E-D3B5998E586E}" type="pres">
      <dgm:prSet presAssocID="{8528CF68-4B35-4D8F-9A63-AA61D6100817}" presName="vert1" presStyleCnt="0"/>
      <dgm:spPr/>
    </dgm:pt>
    <dgm:pt modelId="{81F726C2-9199-4EE1-85B0-5977789688CE}" type="pres">
      <dgm:prSet presAssocID="{F2B500D5-04DF-4D92-AD54-6792C1A14E7F}" presName="thickLine" presStyleLbl="alignNode1" presStyleIdx="5" presStyleCnt="6"/>
      <dgm:spPr/>
    </dgm:pt>
    <dgm:pt modelId="{F063B3A8-2DDD-4557-93BA-BA9DE398BE89}" type="pres">
      <dgm:prSet presAssocID="{F2B500D5-04DF-4D92-AD54-6792C1A14E7F}" presName="horz1" presStyleCnt="0"/>
      <dgm:spPr/>
    </dgm:pt>
    <dgm:pt modelId="{A59A92ED-FD1A-45A5-9767-0A6CC46C792D}" type="pres">
      <dgm:prSet presAssocID="{F2B500D5-04DF-4D92-AD54-6792C1A14E7F}" presName="tx1" presStyleLbl="revTx" presStyleIdx="5" presStyleCnt="6"/>
      <dgm:spPr/>
    </dgm:pt>
    <dgm:pt modelId="{BB546772-FE3B-4C84-A2A3-68FE7740031B}" type="pres">
      <dgm:prSet presAssocID="{F2B500D5-04DF-4D92-AD54-6792C1A14E7F}" presName="vert1" presStyleCnt="0"/>
      <dgm:spPr/>
    </dgm:pt>
  </dgm:ptLst>
  <dgm:cxnLst>
    <dgm:cxn modelId="{168B8507-FD12-4C0B-9614-8285D7CC2790}" type="presOf" srcId="{87A60A5B-482C-4AD5-A6E5-D153689F4441}" destId="{E8535D90-A6E4-4FFE-8E74-E91000F5931E}" srcOrd="0" destOrd="0" presId="urn:microsoft.com/office/officeart/2008/layout/LinedList"/>
    <dgm:cxn modelId="{D68B7612-FEEB-4170-8F19-307AEB199D7A}" srcId="{054F5539-A4B2-4FEE-A14D-FA1C40DA1A04}" destId="{F2B500D5-04DF-4D92-AD54-6792C1A14E7F}" srcOrd="5" destOrd="0" parTransId="{AF1EF2FD-C3C0-4D2A-8206-62F1A5545306}" sibTransId="{C46B39EA-D09C-42DA-B143-F46DCC80A529}"/>
    <dgm:cxn modelId="{44421614-120A-4780-952D-54497DBB42ED}" srcId="{054F5539-A4B2-4FEE-A14D-FA1C40DA1A04}" destId="{0D1E1E27-82CA-41D5-9B41-4CE86FAC852E}" srcOrd="1" destOrd="0" parTransId="{8D890A82-9841-4427-BAD8-BB35D5CF0EA5}" sibTransId="{08AB264C-69F7-4285-9E14-E43C11385752}"/>
    <dgm:cxn modelId="{F0D2311C-806B-41F2-93BE-B94416B225B3}" type="presOf" srcId="{054F5539-A4B2-4FEE-A14D-FA1C40DA1A04}" destId="{C33EE11C-90BA-404C-AE62-58DFAFDDDF7A}" srcOrd="0" destOrd="0" presId="urn:microsoft.com/office/officeart/2008/layout/LinedList"/>
    <dgm:cxn modelId="{48EA755B-F6D2-4E93-9AD7-44D32C32175B}" srcId="{054F5539-A4B2-4FEE-A14D-FA1C40DA1A04}" destId="{87A60A5B-482C-4AD5-A6E5-D153689F4441}" srcOrd="0" destOrd="0" parTransId="{FF7B3691-CFFD-4F2B-89CB-CDC6A42A9117}" sibTransId="{4CF983F8-A278-40BD-BC0D-C70610B1D870}"/>
    <dgm:cxn modelId="{DB133841-4C22-43B9-9C8F-B0B0F1022A51}" srcId="{054F5539-A4B2-4FEE-A14D-FA1C40DA1A04}" destId="{FF331CDF-855B-4173-9A70-BF7C7C7A45AA}" srcOrd="2" destOrd="0" parTransId="{0D12DB5C-BA05-47E4-B00C-F945B57C60F8}" sibTransId="{B9F51368-D885-4CD4-9A93-689146EFA290}"/>
    <dgm:cxn modelId="{DB60F469-EF34-4F2D-8DEF-C25D2B99700B}" srcId="{054F5539-A4B2-4FEE-A14D-FA1C40DA1A04}" destId="{8528CF68-4B35-4D8F-9A63-AA61D6100817}" srcOrd="4" destOrd="0" parTransId="{B78FD11E-EE0C-4F52-8D05-B5BECE946536}" sibTransId="{2B400DD6-1458-4846-9D85-C14DDE87E229}"/>
    <dgm:cxn modelId="{6DA8AE73-FEB7-45F1-BEA4-9095738EF64A}" srcId="{054F5539-A4B2-4FEE-A14D-FA1C40DA1A04}" destId="{A4127645-66A7-4D14-A962-F106C8024E5E}" srcOrd="3" destOrd="0" parTransId="{1425AA94-0E14-4E88-859D-335681E52552}" sibTransId="{01DDBEC6-EBD4-467B-8EDC-BB1B59B8ECD1}"/>
    <dgm:cxn modelId="{B6D87D92-0ED8-4F29-9724-1E03EFADBE80}" type="presOf" srcId="{F2B500D5-04DF-4D92-AD54-6792C1A14E7F}" destId="{A59A92ED-FD1A-45A5-9767-0A6CC46C792D}" srcOrd="0" destOrd="0" presId="urn:microsoft.com/office/officeart/2008/layout/LinedList"/>
    <dgm:cxn modelId="{162EC8E5-198F-4B54-8F50-FF0A0D2A5C30}" type="presOf" srcId="{0D1E1E27-82CA-41D5-9B41-4CE86FAC852E}" destId="{D137807D-F255-4418-840C-2513583454E7}" srcOrd="0" destOrd="0" presId="urn:microsoft.com/office/officeart/2008/layout/LinedList"/>
    <dgm:cxn modelId="{68A4D2E5-DEF1-4861-9994-A080E4028AA9}" type="presOf" srcId="{8528CF68-4B35-4D8F-9A63-AA61D6100817}" destId="{3348F801-EC58-43D5-833E-5CE02C9F4E15}" srcOrd="0" destOrd="0" presId="urn:microsoft.com/office/officeart/2008/layout/LinedList"/>
    <dgm:cxn modelId="{0B0D5AFA-14BA-4458-8F38-434D02CD8375}" type="presOf" srcId="{FF331CDF-855B-4173-9A70-BF7C7C7A45AA}" destId="{0CA221B4-0E5C-4E69-A3FD-B5B27516B65E}" srcOrd="0" destOrd="0" presId="urn:microsoft.com/office/officeart/2008/layout/LinedList"/>
    <dgm:cxn modelId="{C529F5FF-8D6C-4D92-9590-24393E93FE57}" type="presOf" srcId="{A4127645-66A7-4D14-A962-F106C8024E5E}" destId="{7AB9102C-4C52-451A-970D-772E41663A8E}" srcOrd="0" destOrd="0" presId="urn:microsoft.com/office/officeart/2008/layout/LinedList"/>
    <dgm:cxn modelId="{E0E06531-1A8E-487D-AE50-F3F7746AFD48}" type="presParOf" srcId="{C33EE11C-90BA-404C-AE62-58DFAFDDDF7A}" destId="{A1C0949B-5E62-4B14-9CA5-019C2B568DB7}" srcOrd="0" destOrd="0" presId="urn:microsoft.com/office/officeart/2008/layout/LinedList"/>
    <dgm:cxn modelId="{B3F9BE3A-5A57-41FA-8058-BB46E4E5CC83}" type="presParOf" srcId="{C33EE11C-90BA-404C-AE62-58DFAFDDDF7A}" destId="{389526E4-562D-4FF3-80BC-E4D3496B457F}" srcOrd="1" destOrd="0" presId="urn:microsoft.com/office/officeart/2008/layout/LinedList"/>
    <dgm:cxn modelId="{9234FC53-FA24-4DE9-8502-D96A74302BA8}" type="presParOf" srcId="{389526E4-562D-4FF3-80BC-E4D3496B457F}" destId="{E8535D90-A6E4-4FFE-8E74-E91000F5931E}" srcOrd="0" destOrd="0" presId="urn:microsoft.com/office/officeart/2008/layout/LinedList"/>
    <dgm:cxn modelId="{89C728B5-813D-4C54-B252-0F6DB83DFF51}" type="presParOf" srcId="{389526E4-562D-4FF3-80BC-E4D3496B457F}" destId="{1E3E83E8-6ADC-4EEE-BC9B-B3300737BCBC}" srcOrd="1" destOrd="0" presId="urn:microsoft.com/office/officeart/2008/layout/LinedList"/>
    <dgm:cxn modelId="{605780B4-B308-48BC-A4FF-BD9C10D4C86C}" type="presParOf" srcId="{C33EE11C-90BA-404C-AE62-58DFAFDDDF7A}" destId="{69B71057-050E-40B1-AFF4-157E1FD5FCC9}" srcOrd="2" destOrd="0" presId="urn:microsoft.com/office/officeart/2008/layout/LinedList"/>
    <dgm:cxn modelId="{2AF0643D-64FF-4BC4-BD5C-F5AFD3E40D98}" type="presParOf" srcId="{C33EE11C-90BA-404C-AE62-58DFAFDDDF7A}" destId="{376B12EC-FBA7-4224-9DAC-8F69B2ED05D0}" srcOrd="3" destOrd="0" presId="urn:microsoft.com/office/officeart/2008/layout/LinedList"/>
    <dgm:cxn modelId="{638D1A28-F378-431A-A7D3-D4CC6CA014B6}" type="presParOf" srcId="{376B12EC-FBA7-4224-9DAC-8F69B2ED05D0}" destId="{D137807D-F255-4418-840C-2513583454E7}" srcOrd="0" destOrd="0" presId="urn:microsoft.com/office/officeart/2008/layout/LinedList"/>
    <dgm:cxn modelId="{ABC0B23D-AE88-44B7-B261-DC8BB80A3D60}" type="presParOf" srcId="{376B12EC-FBA7-4224-9DAC-8F69B2ED05D0}" destId="{F2501A4D-E988-4914-A655-BF28BEE2EB6F}" srcOrd="1" destOrd="0" presId="urn:microsoft.com/office/officeart/2008/layout/LinedList"/>
    <dgm:cxn modelId="{776DF566-3D40-4D90-B053-BD398989420B}" type="presParOf" srcId="{C33EE11C-90BA-404C-AE62-58DFAFDDDF7A}" destId="{0ED0A3DE-3AF6-415D-8EF8-09915E020E46}" srcOrd="4" destOrd="0" presId="urn:microsoft.com/office/officeart/2008/layout/LinedList"/>
    <dgm:cxn modelId="{2DED6391-66D5-49B8-BDFA-E227298F9196}" type="presParOf" srcId="{C33EE11C-90BA-404C-AE62-58DFAFDDDF7A}" destId="{581C2B8F-5A17-4C37-BC3D-7F7C9D6EFB5C}" srcOrd="5" destOrd="0" presId="urn:microsoft.com/office/officeart/2008/layout/LinedList"/>
    <dgm:cxn modelId="{2B336CBE-231F-464C-BDCF-837A8447A7BA}" type="presParOf" srcId="{581C2B8F-5A17-4C37-BC3D-7F7C9D6EFB5C}" destId="{0CA221B4-0E5C-4E69-A3FD-B5B27516B65E}" srcOrd="0" destOrd="0" presId="urn:microsoft.com/office/officeart/2008/layout/LinedList"/>
    <dgm:cxn modelId="{7BDB6DC2-182E-4CC4-836C-82A1CC22E3A8}" type="presParOf" srcId="{581C2B8F-5A17-4C37-BC3D-7F7C9D6EFB5C}" destId="{3C3F5D76-674B-4BF0-99BB-962FF4DC80D0}" srcOrd="1" destOrd="0" presId="urn:microsoft.com/office/officeart/2008/layout/LinedList"/>
    <dgm:cxn modelId="{07AFADDF-8CFC-401F-B00C-8BADEF6E9BC3}" type="presParOf" srcId="{C33EE11C-90BA-404C-AE62-58DFAFDDDF7A}" destId="{6DB1924B-593E-4F74-AC21-AC3F658D8FD0}" srcOrd="6" destOrd="0" presId="urn:microsoft.com/office/officeart/2008/layout/LinedList"/>
    <dgm:cxn modelId="{FC5AF3A8-116C-47B2-A72A-005C1AEE857A}" type="presParOf" srcId="{C33EE11C-90BA-404C-AE62-58DFAFDDDF7A}" destId="{4FBA91AC-6225-4D5F-B9B2-95795989C337}" srcOrd="7" destOrd="0" presId="urn:microsoft.com/office/officeart/2008/layout/LinedList"/>
    <dgm:cxn modelId="{310D012C-8517-47F5-9F86-EE312047851D}" type="presParOf" srcId="{4FBA91AC-6225-4D5F-B9B2-95795989C337}" destId="{7AB9102C-4C52-451A-970D-772E41663A8E}" srcOrd="0" destOrd="0" presId="urn:microsoft.com/office/officeart/2008/layout/LinedList"/>
    <dgm:cxn modelId="{D7299D84-77AA-427E-8440-2B7DE2201EB8}" type="presParOf" srcId="{4FBA91AC-6225-4D5F-B9B2-95795989C337}" destId="{41BB7E2A-68FA-41AB-9BBF-2A5B0CA45237}" srcOrd="1" destOrd="0" presId="urn:microsoft.com/office/officeart/2008/layout/LinedList"/>
    <dgm:cxn modelId="{9013407C-A2B8-4CC3-A4CB-1E56E6019BD1}" type="presParOf" srcId="{C33EE11C-90BA-404C-AE62-58DFAFDDDF7A}" destId="{B0A01C82-AE43-423A-849F-D83ED52132CE}" srcOrd="8" destOrd="0" presId="urn:microsoft.com/office/officeart/2008/layout/LinedList"/>
    <dgm:cxn modelId="{C84BB0EF-FF8A-4ABB-8854-3224C17351F7}" type="presParOf" srcId="{C33EE11C-90BA-404C-AE62-58DFAFDDDF7A}" destId="{6A1A30B4-DA32-4090-81BF-94BBEC984EEC}" srcOrd="9" destOrd="0" presId="urn:microsoft.com/office/officeart/2008/layout/LinedList"/>
    <dgm:cxn modelId="{2806CD20-4C01-4EE6-B57A-CABA116B11CC}" type="presParOf" srcId="{6A1A30B4-DA32-4090-81BF-94BBEC984EEC}" destId="{3348F801-EC58-43D5-833E-5CE02C9F4E15}" srcOrd="0" destOrd="0" presId="urn:microsoft.com/office/officeart/2008/layout/LinedList"/>
    <dgm:cxn modelId="{4A4724BF-8DB5-4E6D-996F-BD55FD1BF9AD}" type="presParOf" srcId="{6A1A30B4-DA32-4090-81BF-94BBEC984EEC}" destId="{0ABB9FBE-8120-471A-886E-D3B5998E586E}" srcOrd="1" destOrd="0" presId="urn:microsoft.com/office/officeart/2008/layout/LinedList"/>
    <dgm:cxn modelId="{0FC70C39-0909-4A91-BC83-6D46FF916887}" type="presParOf" srcId="{C33EE11C-90BA-404C-AE62-58DFAFDDDF7A}" destId="{81F726C2-9199-4EE1-85B0-5977789688CE}" srcOrd="10" destOrd="0" presId="urn:microsoft.com/office/officeart/2008/layout/LinedList"/>
    <dgm:cxn modelId="{9F3B5D4B-CA2D-4C53-AC42-821FBD119929}" type="presParOf" srcId="{C33EE11C-90BA-404C-AE62-58DFAFDDDF7A}" destId="{F063B3A8-2DDD-4557-93BA-BA9DE398BE89}" srcOrd="11" destOrd="0" presId="urn:microsoft.com/office/officeart/2008/layout/LinedList"/>
    <dgm:cxn modelId="{FC166A55-1352-41F5-970C-B2CCE8F88F3C}" type="presParOf" srcId="{F063B3A8-2DDD-4557-93BA-BA9DE398BE89}" destId="{A59A92ED-FD1A-45A5-9767-0A6CC46C792D}" srcOrd="0" destOrd="0" presId="urn:microsoft.com/office/officeart/2008/layout/LinedList"/>
    <dgm:cxn modelId="{3367B9E9-477C-4190-A47B-67EAAE998E27}" type="presParOf" srcId="{F063B3A8-2DDD-4557-93BA-BA9DE398BE89}" destId="{BB546772-FE3B-4C84-A2A3-68FE774003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E4BDB-7104-47C6-A8D9-390AAE95E275}">
      <dsp:nvSpPr>
        <dsp:cNvPr id="0" name=""/>
        <dsp:cNvSpPr/>
      </dsp:nvSpPr>
      <dsp:spPr>
        <a:xfrm>
          <a:off x="0" y="531"/>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98FBA5-E233-4228-804A-76703D532772}">
      <dsp:nvSpPr>
        <dsp:cNvPr id="0" name=""/>
        <dsp:cNvSpPr/>
      </dsp:nvSpPr>
      <dsp:spPr>
        <a:xfrm>
          <a:off x="0" y="531"/>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Introduction</a:t>
          </a:r>
        </a:p>
      </dsp:txBody>
      <dsp:txXfrm>
        <a:off x="0" y="531"/>
        <a:ext cx="10515600" cy="483363"/>
      </dsp:txXfrm>
    </dsp:sp>
    <dsp:sp modelId="{C8DC5322-1244-4620-B1D7-BBBE19D4E95B}">
      <dsp:nvSpPr>
        <dsp:cNvPr id="0" name=""/>
        <dsp:cNvSpPr/>
      </dsp:nvSpPr>
      <dsp:spPr>
        <a:xfrm>
          <a:off x="0" y="483895"/>
          <a:ext cx="10515600" cy="0"/>
        </a:xfrm>
        <a:prstGeom prst="line">
          <a:avLst/>
        </a:prstGeom>
        <a:gradFill rotWithShape="0">
          <a:gsLst>
            <a:gs pos="0">
              <a:schemeClr val="accent2">
                <a:hueOff val="805452"/>
                <a:satOff val="-2312"/>
                <a:lumOff val="-3701"/>
                <a:alphaOff val="0"/>
                <a:satMod val="103000"/>
                <a:lumMod val="102000"/>
                <a:tint val="94000"/>
              </a:schemeClr>
            </a:gs>
            <a:gs pos="50000">
              <a:schemeClr val="accent2">
                <a:hueOff val="805452"/>
                <a:satOff val="-2312"/>
                <a:lumOff val="-3701"/>
                <a:alphaOff val="0"/>
                <a:satMod val="110000"/>
                <a:lumMod val="100000"/>
                <a:shade val="100000"/>
              </a:schemeClr>
            </a:gs>
            <a:gs pos="100000">
              <a:schemeClr val="accent2">
                <a:hueOff val="805452"/>
                <a:satOff val="-2312"/>
                <a:lumOff val="-3701"/>
                <a:alphaOff val="0"/>
                <a:lumMod val="99000"/>
                <a:satMod val="120000"/>
                <a:shade val="78000"/>
              </a:schemeClr>
            </a:gs>
          </a:gsLst>
          <a:lin ang="5400000" scaled="0"/>
        </a:gradFill>
        <a:ln w="12700" cap="flat" cmpd="sng" algn="ctr">
          <a:solidFill>
            <a:schemeClr val="accent2">
              <a:hueOff val="805452"/>
              <a:satOff val="-2312"/>
              <a:lumOff val="-370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C140755-0AA7-4270-8972-3ADFA31491AB}">
      <dsp:nvSpPr>
        <dsp:cNvPr id="0" name=""/>
        <dsp:cNvSpPr/>
      </dsp:nvSpPr>
      <dsp:spPr>
        <a:xfrm>
          <a:off x="0" y="483895"/>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Application</a:t>
          </a:r>
          <a:endParaRPr lang="en-US" sz="2200" kern="1200" dirty="0"/>
        </a:p>
      </dsp:txBody>
      <dsp:txXfrm>
        <a:off x="0" y="483895"/>
        <a:ext cx="10515600" cy="483363"/>
      </dsp:txXfrm>
    </dsp:sp>
    <dsp:sp modelId="{F62EA6FD-DE37-428E-ADC5-10C84BA5776E}">
      <dsp:nvSpPr>
        <dsp:cNvPr id="0" name=""/>
        <dsp:cNvSpPr/>
      </dsp:nvSpPr>
      <dsp:spPr>
        <a:xfrm>
          <a:off x="0" y="967259"/>
          <a:ext cx="10515600" cy="0"/>
        </a:xfrm>
        <a:prstGeom prst="line">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w="12700" cap="flat" cmpd="sng" algn="ctr">
          <a:solidFill>
            <a:schemeClr val="accent2">
              <a:hueOff val="1610903"/>
              <a:satOff val="-4623"/>
              <a:lumOff val="-740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341E61-2EE9-447C-BB62-5696816B6C6B}">
      <dsp:nvSpPr>
        <dsp:cNvPr id="0" name=""/>
        <dsp:cNvSpPr/>
      </dsp:nvSpPr>
      <dsp:spPr>
        <a:xfrm>
          <a:off x="0" y="967259"/>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Type of Tumor</a:t>
          </a:r>
        </a:p>
      </dsp:txBody>
      <dsp:txXfrm>
        <a:off x="0" y="967259"/>
        <a:ext cx="10515600" cy="483363"/>
      </dsp:txXfrm>
    </dsp:sp>
    <dsp:sp modelId="{8D47DFDD-7422-48B0-94CC-762FF6FD039D}">
      <dsp:nvSpPr>
        <dsp:cNvPr id="0" name=""/>
        <dsp:cNvSpPr/>
      </dsp:nvSpPr>
      <dsp:spPr>
        <a:xfrm>
          <a:off x="0" y="1450623"/>
          <a:ext cx="10515600" cy="0"/>
        </a:xfrm>
        <a:prstGeom prst="line">
          <a:avLst/>
        </a:prstGeom>
        <a:gradFill rotWithShape="0">
          <a:gsLst>
            <a:gs pos="0">
              <a:schemeClr val="accent2">
                <a:hueOff val="2416355"/>
                <a:satOff val="-6935"/>
                <a:lumOff val="-11103"/>
                <a:alphaOff val="0"/>
                <a:satMod val="103000"/>
                <a:lumMod val="102000"/>
                <a:tint val="94000"/>
              </a:schemeClr>
            </a:gs>
            <a:gs pos="50000">
              <a:schemeClr val="accent2">
                <a:hueOff val="2416355"/>
                <a:satOff val="-6935"/>
                <a:lumOff val="-11103"/>
                <a:alphaOff val="0"/>
                <a:satMod val="110000"/>
                <a:lumMod val="100000"/>
                <a:shade val="100000"/>
              </a:schemeClr>
            </a:gs>
            <a:gs pos="100000">
              <a:schemeClr val="accent2">
                <a:hueOff val="2416355"/>
                <a:satOff val="-6935"/>
                <a:lumOff val="-11103"/>
                <a:alphaOff val="0"/>
                <a:lumMod val="99000"/>
                <a:satMod val="120000"/>
                <a:shade val="78000"/>
              </a:schemeClr>
            </a:gs>
          </a:gsLst>
          <a:lin ang="5400000" scaled="0"/>
        </a:gradFill>
        <a:ln w="12700" cap="flat" cmpd="sng" algn="ctr">
          <a:solidFill>
            <a:schemeClr val="accent2">
              <a:hueOff val="2416355"/>
              <a:satOff val="-6935"/>
              <a:lumOff val="-1110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7C4C46F-D50E-47AC-9DFC-A995EBF3EF8F}">
      <dsp:nvSpPr>
        <dsp:cNvPr id="0" name=""/>
        <dsp:cNvSpPr/>
      </dsp:nvSpPr>
      <dsp:spPr>
        <a:xfrm>
          <a:off x="0" y="1450623"/>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Algorithm/Approach</a:t>
          </a:r>
        </a:p>
      </dsp:txBody>
      <dsp:txXfrm>
        <a:off x="0" y="1450623"/>
        <a:ext cx="10515600" cy="483363"/>
      </dsp:txXfrm>
    </dsp:sp>
    <dsp:sp modelId="{16F89EB1-C647-45D0-82D0-AA35CEC0AD53}">
      <dsp:nvSpPr>
        <dsp:cNvPr id="0" name=""/>
        <dsp:cNvSpPr/>
      </dsp:nvSpPr>
      <dsp:spPr>
        <a:xfrm>
          <a:off x="0" y="1933987"/>
          <a:ext cx="10515600" cy="0"/>
        </a:xfrm>
        <a:prstGeom prst="line">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090B22-B585-4F81-A061-B62D14602170}">
      <dsp:nvSpPr>
        <dsp:cNvPr id="0" name=""/>
        <dsp:cNvSpPr/>
      </dsp:nvSpPr>
      <dsp:spPr>
        <a:xfrm>
          <a:off x="0" y="1933987"/>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 Architecture</a:t>
          </a:r>
        </a:p>
      </dsp:txBody>
      <dsp:txXfrm>
        <a:off x="0" y="1933987"/>
        <a:ext cx="10515600" cy="483363"/>
      </dsp:txXfrm>
    </dsp:sp>
    <dsp:sp modelId="{4FA1347A-0963-410A-9CF2-6655D349BFBB}">
      <dsp:nvSpPr>
        <dsp:cNvPr id="0" name=""/>
        <dsp:cNvSpPr/>
      </dsp:nvSpPr>
      <dsp:spPr>
        <a:xfrm>
          <a:off x="0" y="2417350"/>
          <a:ext cx="10515600" cy="0"/>
        </a:xfrm>
        <a:prstGeom prst="line">
          <a:avLst/>
        </a:prstGeom>
        <a:gradFill rotWithShape="0">
          <a:gsLst>
            <a:gs pos="0">
              <a:schemeClr val="accent2">
                <a:hueOff val="4027259"/>
                <a:satOff val="-11558"/>
                <a:lumOff val="-18506"/>
                <a:alphaOff val="0"/>
                <a:satMod val="103000"/>
                <a:lumMod val="102000"/>
                <a:tint val="94000"/>
              </a:schemeClr>
            </a:gs>
            <a:gs pos="50000">
              <a:schemeClr val="accent2">
                <a:hueOff val="4027259"/>
                <a:satOff val="-11558"/>
                <a:lumOff val="-18506"/>
                <a:alphaOff val="0"/>
                <a:satMod val="110000"/>
                <a:lumMod val="100000"/>
                <a:shade val="100000"/>
              </a:schemeClr>
            </a:gs>
            <a:gs pos="100000">
              <a:schemeClr val="accent2">
                <a:hueOff val="4027259"/>
                <a:satOff val="-11558"/>
                <a:lumOff val="-18506"/>
                <a:alphaOff val="0"/>
                <a:lumMod val="99000"/>
                <a:satMod val="120000"/>
                <a:shade val="78000"/>
              </a:schemeClr>
            </a:gs>
          </a:gsLst>
          <a:lin ang="5400000" scaled="0"/>
        </a:gradFill>
        <a:ln w="12700" cap="flat" cmpd="sng" algn="ctr">
          <a:solidFill>
            <a:schemeClr val="accent2">
              <a:hueOff val="4027259"/>
              <a:satOff val="-11558"/>
              <a:lumOff val="-185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95F235-3FAE-411D-A9B9-80CB82F393EB}">
      <dsp:nvSpPr>
        <dsp:cNvPr id="0" name=""/>
        <dsp:cNvSpPr/>
      </dsp:nvSpPr>
      <dsp:spPr>
        <a:xfrm>
          <a:off x="0" y="2417350"/>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Obtained Results</a:t>
          </a:r>
        </a:p>
      </dsp:txBody>
      <dsp:txXfrm>
        <a:off x="0" y="2417350"/>
        <a:ext cx="10515600" cy="483363"/>
      </dsp:txXfrm>
    </dsp:sp>
    <dsp:sp modelId="{1729C9AC-6072-47B8-8998-551C20AB4FAB}">
      <dsp:nvSpPr>
        <dsp:cNvPr id="0" name=""/>
        <dsp:cNvSpPr/>
      </dsp:nvSpPr>
      <dsp:spPr>
        <a:xfrm>
          <a:off x="0" y="2900714"/>
          <a:ext cx="10515600" cy="0"/>
        </a:xfrm>
        <a:prstGeom prst="line">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w="12700" cap="flat" cmpd="sng" algn="ctr">
          <a:solidFill>
            <a:schemeClr val="accent2">
              <a:hueOff val="4832710"/>
              <a:satOff val="-13870"/>
              <a:lumOff val="-222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10FEF8-2D28-48E7-B680-FA205ADEFBF6}">
      <dsp:nvSpPr>
        <dsp:cNvPr id="0" name=""/>
        <dsp:cNvSpPr/>
      </dsp:nvSpPr>
      <dsp:spPr>
        <a:xfrm>
          <a:off x="0" y="2900714"/>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Conclusion &amp; Future Work</a:t>
          </a:r>
        </a:p>
      </dsp:txBody>
      <dsp:txXfrm>
        <a:off x="0" y="2900714"/>
        <a:ext cx="10515600" cy="483363"/>
      </dsp:txXfrm>
    </dsp:sp>
    <dsp:sp modelId="{BB16B013-6B03-4D4C-9672-4A1B8A7E9DE3}">
      <dsp:nvSpPr>
        <dsp:cNvPr id="0" name=""/>
        <dsp:cNvSpPr/>
      </dsp:nvSpPr>
      <dsp:spPr>
        <a:xfrm>
          <a:off x="0" y="3384078"/>
          <a:ext cx="10515600" cy="0"/>
        </a:xfrm>
        <a:prstGeom prst="line">
          <a:avLst/>
        </a:prstGeom>
        <a:gradFill rotWithShape="0">
          <a:gsLst>
            <a:gs pos="0">
              <a:schemeClr val="accent2">
                <a:hueOff val="5638162"/>
                <a:satOff val="-16181"/>
                <a:lumOff val="-25908"/>
                <a:alphaOff val="0"/>
                <a:satMod val="103000"/>
                <a:lumMod val="102000"/>
                <a:tint val="94000"/>
              </a:schemeClr>
            </a:gs>
            <a:gs pos="50000">
              <a:schemeClr val="accent2">
                <a:hueOff val="5638162"/>
                <a:satOff val="-16181"/>
                <a:lumOff val="-25908"/>
                <a:alphaOff val="0"/>
                <a:satMod val="110000"/>
                <a:lumMod val="100000"/>
                <a:shade val="100000"/>
              </a:schemeClr>
            </a:gs>
            <a:gs pos="100000">
              <a:schemeClr val="accent2">
                <a:hueOff val="5638162"/>
                <a:satOff val="-16181"/>
                <a:lumOff val="-25908"/>
                <a:alphaOff val="0"/>
                <a:lumMod val="99000"/>
                <a:satMod val="120000"/>
                <a:shade val="78000"/>
              </a:schemeClr>
            </a:gs>
          </a:gsLst>
          <a:lin ang="5400000" scaled="0"/>
        </a:gradFill>
        <a:ln w="12700" cap="flat" cmpd="sng" algn="ctr">
          <a:solidFill>
            <a:schemeClr val="accent2">
              <a:hueOff val="5638162"/>
              <a:satOff val="-16181"/>
              <a:lumOff val="-259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F03524-CD06-40BD-A041-54DC61D0B18A}">
      <dsp:nvSpPr>
        <dsp:cNvPr id="0" name=""/>
        <dsp:cNvSpPr/>
      </dsp:nvSpPr>
      <dsp:spPr>
        <a:xfrm>
          <a:off x="0" y="3384078"/>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References</a:t>
          </a:r>
        </a:p>
      </dsp:txBody>
      <dsp:txXfrm>
        <a:off x="0" y="3384078"/>
        <a:ext cx="10515600" cy="483363"/>
      </dsp:txXfrm>
    </dsp:sp>
    <dsp:sp modelId="{985AE740-5B0D-4425-8528-DE64E228193F}">
      <dsp:nvSpPr>
        <dsp:cNvPr id="0" name=""/>
        <dsp:cNvSpPr/>
      </dsp:nvSpPr>
      <dsp:spPr>
        <a:xfrm>
          <a:off x="0" y="3867442"/>
          <a:ext cx="10515600"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3980F8-911A-453F-9251-214C01373883}">
      <dsp:nvSpPr>
        <dsp:cNvPr id="0" name=""/>
        <dsp:cNvSpPr/>
      </dsp:nvSpPr>
      <dsp:spPr>
        <a:xfrm>
          <a:off x="0" y="3867442"/>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Questions</a:t>
          </a:r>
        </a:p>
      </dsp:txBody>
      <dsp:txXfrm>
        <a:off x="0" y="3867442"/>
        <a:ext cx="10515600" cy="483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154DA-EE77-436A-9FC1-3BE4D27083E4}">
      <dsp:nvSpPr>
        <dsp:cNvPr id="0" name=""/>
        <dsp:cNvSpPr/>
      </dsp:nvSpPr>
      <dsp:spPr>
        <a:xfrm>
          <a:off x="0" y="337735"/>
          <a:ext cx="3405415"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Medical Diagnosis: More accurate detection of malignant cells.</a:t>
          </a:r>
          <a:endParaRPr lang="en-US" sz="1700" kern="1200" dirty="0">
            <a:latin typeface="Times New Roman" panose="02020603050405020304" pitchFamily="18" charset="0"/>
            <a:cs typeface="Times New Roman" panose="02020603050405020304" pitchFamily="18" charset="0"/>
          </a:endParaRPr>
        </a:p>
      </dsp:txBody>
      <dsp:txXfrm>
        <a:off x="32041" y="369776"/>
        <a:ext cx="3341333" cy="592288"/>
      </dsp:txXfrm>
    </dsp:sp>
    <dsp:sp modelId="{E4879CE3-71FB-41E2-8A32-4416AC7ECFEC}">
      <dsp:nvSpPr>
        <dsp:cNvPr id="0" name=""/>
        <dsp:cNvSpPr/>
      </dsp:nvSpPr>
      <dsp:spPr>
        <a:xfrm>
          <a:off x="0" y="1043065"/>
          <a:ext cx="3405415"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Clinical Support: Assists doctors in decision-making.</a:t>
          </a:r>
          <a:endParaRPr lang="en-US" sz="1700" kern="1200" dirty="0">
            <a:latin typeface="Times New Roman" panose="02020603050405020304" pitchFamily="18" charset="0"/>
            <a:cs typeface="Times New Roman" panose="02020603050405020304" pitchFamily="18" charset="0"/>
          </a:endParaRPr>
        </a:p>
      </dsp:txBody>
      <dsp:txXfrm>
        <a:off x="32041" y="1075106"/>
        <a:ext cx="3341333" cy="592288"/>
      </dsp:txXfrm>
    </dsp:sp>
    <dsp:sp modelId="{7B53E79C-B026-4C74-9DC8-B2AEA25DF0BE}">
      <dsp:nvSpPr>
        <dsp:cNvPr id="0" name=""/>
        <dsp:cNvSpPr/>
      </dsp:nvSpPr>
      <dsp:spPr>
        <a:xfrm>
          <a:off x="0" y="1748396"/>
          <a:ext cx="3405415"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Personalized Treatment: Facilitates treatment based on subtype.</a:t>
          </a:r>
          <a:endParaRPr lang="en-US" sz="1700" kern="1200" dirty="0">
            <a:latin typeface="Times New Roman" panose="02020603050405020304" pitchFamily="18" charset="0"/>
            <a:cs typeface="Times New Roman" panose="02020603050405020304" pitchFamily="18" charset="0"/>
          </a:endParaRPr>
        </a:p>
      </dsp:txBody>
      <dsp:txXfrm>
        <a:off x="32041" y="1780437"/>
        <a:ext cx="3341333" cy="592288"/>
      </dsp:txXfrm>
    </dsp:sp>
    <dsp:sp modelId="{05772F4F-8148-49E0-9EC7-5418803FEE9C}">
      <dsp:nvSpPr>
        <dsp:cNvPr id="0" name=""/>
        <dsp:cNvSpPr/>
      </dsp:nvSpPr>
      <dsp:spPr>
        <a:xfrm>
          <a:off x="0" y="2453726"/>
          <a:ext cx="3405415"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Healthcare Efficiency: Reduces time and burden on pathologists.</a:t>
          </a:r>
          <a:endParaRPr lang="en-US" sz="1700" kern="1200" dirty="0">
            <a:latin typeface="Times New Roman" panose="02020603050405020304" pitchFamily="18" charset="0"/>
            <a:cs typeface="Times New Roman" panose="02020603050405020304" pitchFamily="18" charset="0"/>
          </a:endParaRPr>
        </a:p>
      </dsp:txBody>
      <dsp:txXfrm>
        <a:off x="32041" y="2485767"/>
        <a:ext cx="3341333" cy="592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0949B-5E62-4B14-9CA5-019C2B568DB7}">
      <dsp:nvSpPr>
        <dsp:cNvPr id="0" name=""/>
        <dsp:cNvSpPr/>
      </dsp:nvSpPr>
      <dsp:spPr>
        <a:xfrm>
          <a:off x="0" y="1683"/>
          <a:ext cx="345582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35D90-A6E4-4FFE-8E74-E91000F5931E}">
      <dsp:nvSpPr>
        <dsp:cNvPr id="0" name=""/>
        <dsp:cNvSpPr/>
      </dsp:nvSpPr>
      <dsp:spPr>
        <a:xfrm>
          <a:off x="0" y="1683"/>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Data Collection and Preprocessing</a:t>
          </a:r>
        </a:p>
      </dsp:txBody>
      <dsp:txXfrm>
        <a:off x="0" y="1683"/>
        <a:ext cx="3455821" cy="574077"/>
      </dsp:txXfrm>
    </dsp:sp>
    <dsp:sp modelId="{69B71057-050E-40B1-AFF4-157E1FD5FCC9}">
      <dsp:nvSpPr>
        <dsp:cNvPr id="0" name=""/>
        <dsp:cNvSpPr/>
      </dsp:nvSpPr>
      <dsp:spPr>
        <a:xfrm>
          <a:off x="0" y="575761"/>
          <a:ext cx="3455821"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7807D-F255-4418-840C-2513583454E7}">
      <dsp:nvSpPr>
        <dsp:cNvPr id="0" name=""/>
        <dsp:cNvSpPr/>
      </dsp:nvSpPr>
      <dsp:spPr>
        <a:xfrm>
          <a:off x="0" y="575761"/>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Training</a:t>
          </a:r>
          <a:r>
            <a:rPr lang="en-US" sz="1600" kern="1200" dirty="0">
              <a:latin typeface="Calibri Light"/>
            </a:rPr>
            <a:t> </a:t>
          </a:r>
          <a:endParaRPr lang="en-US" sz="1600" kern="1200" dirty="0"/>
        </a:p>
      </dsp:txBody>
      <dsp:txXfrm>
        <a:off x="0" y="575761"/>
        <a:ext cx="3455821" cy="574077"/>
      </dsp:txXfrm>
    </dsp:sp>
    <dsp:sp modelId="{0ED0A3DE-3AF6-415D-8EF8-09915E020E46}">
      <dsp:nvSpPr>
        <dsp:cNvPr id="0" name=""/>
        <dsp:cNvSpPr/>
      </dsp:nvSpPr>
      <dsp:spPr>
        <a:xfrm>
          <a:off x="0" y="1149838"/>
          <a:ext cx="3455821"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221B4-0E5C-4E69-A3FD-B5B27516B65E}">
      <dsp:nvSpPr>
        <dsp:cNvPr id="0" name=""/>
        <dsp:cNvSpPr/>
      </dsp:nvSpPr>
      <dsp:spPr>
        <a:xfrm>
          <a:off x="0" y="1149838"/>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Testing</a:t>
          </a:r>
        </a:p>
      </dsp:txBody>
      <dsp:txXfrm>
        <a:off x="0" y="1149838"/>
        <a:ext cx="3455821" cy="574077"/>
      </dsp:txXfrm>
    </dsp:sp>
    <dsp:sp modelId="{6DB1924B-593E-4F74-AC21-AC3F658D8FD0}">
      <dsp:nvSpPr>
        <dsp:cNvPr id="0" name=""/>
        <dsp:cNvSpPr/>
      </dsp:nvSpPr>
      <dsp:spPr>
        <a:xfrm>
          <a:off x="0" y="1723915"/>
          <a:ext cx="3455821"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9102C-4C52-451A-970D-772E41663A8E}">
      <dsp:nvSpPr>
        <dsp:cNvPr id="0" name=""/>
        <dsp:cNvSpPr/>
      </dsp:nvSpPr>
      <dsp:spPr>
        <a:xfrm>
          <a:off x="0" y="1723915"/>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Evaluation metrics</a:t>
          </a:r>
        </a:p>
      </dsp:txBody>
      <dsp:txXfrm>
        <a:off x="0" y="1723915"/>
        <a:ext cx="3455821" cy="574077"/>
      </dsp:txXfrm>
    </dsp:sp>
    <dsp:sp modelId="{B0A01C82-AE43-423A-849F-D83ED52132CE}">
      <dsp:nvSpPr>
        <dsp:cNvPr id="0" name=""/>
        <dsp:cNvSpPr/>
      </dsp:nvSpPr>
      <dsp:spPr>
        <a:xfrm>
          <a:off x="0" y="2297993"/>
          <a:ext cx="3455821"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8F801-EC58-43D5-833E-5CE02C9F4E15}">
      <dsp:nvSpPr>
        <dsp:cNvPr id="0" name=""/>
        <dsp:cNvSpPr/>
      </dsp:nvSpPr>
      <dsp:spPr>
        <a:xfrm>
          <a:off x="0" y="2297993"/>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Model performance</a:t>
          </a:r>
        </a:p>
      </dsp:txBody>
      <dsp:txXfrm>
        <a:off x="0" y="2297993"/>
        <a:ext cx="3455821" cy="574077"/>
      </dsp:txXfrm>
    </dsp:sp>
    <dsp:sp modelId="{81F726C2-9199-4EE1-85B0-5977789688CE}">
      <dsp:nvSpPr>
        <dsp:cNvPr id="0" name=""/>
        <dsp:cNvSpPr/>
      </dsp:nvSpPr>
      <dsp:spPr>
        <a:xfrm>
          <a:off x="0" y="2872070"/>
          <a:ext cx="345582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A92ED-FD1A-45A5-9767-0A6CC46C792D}">
      <dsp:nvSpPr>
        <dsp:cNvPr id="0" name=""/>
        <dsp:cNvSpPr/>
      </dsp:nvSpPr>
      <dsp:spPr>
        <a:xfrm>
          <a:off x="0" y="2872070"/>
          <a:ext cx="3455821" cy="57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Prediction and </a:t>
          </a:r>
          <a:r>
            <a:rPr lang="en-US" sz="1600" kern="1200" dirty="0" err="1">
              <a:latin typeface="Times New Roman" panose="02020603050405020304" pitchFamily="18" charset="0"/>
              <a:cs typeface="Times New Roman" panose="02020603050405020304" pitchFamily="18" charset="0"/>
            </a:rPr>
            <a:t>Comparision</a:t>
          </a:r>
          <a:r>
            <a:rPr lang="en-US" sz="1600" kern="1200" dirty="0">
              <a:latin typeface="Times New Roman" panose="02020603050405020304" pitchFamily="18" charset="0"/>
              <a:cs typeface="Times New Roman" panose="02020603050405020304" pitchFamily="18" charset="0"/>
            </a:rPr>
            <a:t> with ground truth</a:t>
          </a:r>
          <a:endParaRPr lang="en-IN" sz="1600" kern="1200" dirty="0">
            <a:latin typeface="Times New Roman" panose="02020603050405020304" pitchFamily="18" charset="0"/>
            <a:cs typeface="Times New Roman" panose="02020603050405020304" pitchFamily="18" charset="0"/>
          </a:endParaRPr>
        </a:p>
      </dsp:txBody>
      <dsp:txXfrm>
        <a:off x="0" y="2872070"/>
        <a:ext cx="3455821" cy="5740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55750-C626-4516-8A7B-6D61BB9604C5}" type="datetimeFigureOut">
              <a:rPr lang="en-IN" smtClean="0"/>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DDE20-4F08-4CA6-B5B0-C3DCCE4835C8}" type="slidenum">
              <a:rPr lang="en-IN" smtClean="0"/>
              <a:t>‹#›</a:t>
            </a:fld>
            <a:endParaRPr lang="en-IN"/>
          </a:p>
        </p:txBody>
      </p:sp>
    </p:spTree>
    <p:extLst>
      <p:ext uri="{BB962C8B-B14F-4D97-AF65-F5344CB8AC3E}">
        <p14:creationId xmlns:p14="http://schemas.microsoft.com/office/powerpoint/2010/main" val="144775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9DDE20-4F08-4CA6-B5B0-C3DCCE4835C8}" type="slidenum">
              <a:rPr lang="en-IN" smtClean="0"/>
              <a:t>10</a:t>
            </a:fld>
            <a:endParaRPr lang="en-IN"/>
          </a:p>
        </p:txBody>
      </p:sp>
    </p:spTree>
    <p:extLst>
      <p:ext uri="{BB962C8B-B14F-4D97-AF65-F5344CB8AC3E}">
        <p14:creationId xmlns:p14="http://schemas.microsoft.com/office/powerpoint/2010/main" val="26323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9DDE20-4F08-4CA6-B5B0-C3DCCE4835C8}" type="slidenum">
              <a:rPr lang="en-IN" smtClean="0"/>
              <a:t>14</a:t>
            </a:fld>
            <a:endParaRPr lang="en-IN"/>
          </a:p>
        </p:txBody>
      </p:sp>
    </p:spTree>
    <p:extLst>
      <p:ext uri="{BB962C8B-B14F-4D97-AF65-F5344CB8AC3E}">
        <p14:creationId xmlns:p14="http://schemas.microsoft.com/office/powerpoint/2010/main" val="254808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669C-DCFC-6C1F-884D-FCB0502113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9B57CC-C8D5-1D5D-516B-A3EFA63A1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A9FC88-FD51-F1D6-2274-DB704B435B4D}"/>
              </a:ext>
            </a:extLst>
          </p:cNvPr>
          <p:cNvSpPr>
            <a:spLocks noGrp="1"/>
          </p:cNvSpPr>
          <p:nvPr>
            <p:ph type="dt" sz="half" idx="10"/>
          </p:nvPr>
        </p:nvSpPr>
        <p:spPr/>
        <p:txBody>
          <a:bodyPr/>
          <a:lstStyle/>
          <a:p>
            <a:fld id="{11A6662E-FAF4-44BC-88B5-85A7CBFB6D30}" type="datetime1">
              <a:rPr lang="en-US" smtClean="0"/>
              <a:pPr/>
              <a:t>5/5/2025</a:t>
            </a:fld>
            <a:endParaRPr lang="en-US" dirty="0"/>
          </a:p>
        </p:txBody>
      </p:sp>
      <p:sp>
        <p:nvSpPr>
          <p:cNvPr id="5" name="Footer Placeholder 4">
            <a:extLst>
              <a:ext uri="{FF2B5EF4-FFF2-40B4-BE49-F238E27FC236}">
                <a16:creationId xmlns:a16="http://schemas.microsoft.com/office/drawing/2014/main" id="{B7891820-366B-A37A-52FC-3599DB22C3A4}"/>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E4958E0-8738-3768-B579-FDA10EDFA2D7}"/>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1239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AD8C-C315-7A7D-F21F-247E5D422A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730FBB-5085-CDC4-E53C-441CF95DD8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6BAB4D-06CF-F38F-2BC9-CF5DF599DE52}"/>
              </a:ext>
            </a:extLst>
          </p:cNvPr>
          <p:cNvSpPr>
            <a:spLocks noGrp="1"/>
          </p:cNvSpPr>
          <p:nvPr>
            <p:ph type="dt" sz="half" idx="10"/>
          </p:nvPr>
        </p:nvSpPr>
        <p:spPr/>
        <p:txBody>
          <a:bodyPr/>
          <a:lstStyle/>
          <a:p>
            <a:fld id="{4C559632-1575-4E14-B53B-3DC3D5ED3947}" type="datetime1">
              <a:rPr lang="en-US" smtClean="0"/>
              <a:t>5/5/2025</a:t>
            </a:fld>
            <a:endParaRPr lang="en-US"/>
          </a:p>
        </p:txBody>
      </p:sp>
      <p:sp>
        <p:nvSpPr>
          <p:cNvPr id="5" name="Footer Placeholder 4">
            <a:extLst>
              <a:ext uri="{FF2B5EF4-FFF2-40B4-BE49-F238E27FC236}">
                <a16:creationId xmlns:a16="http://schemas.microsoft.com/office/drawing/2014/main" id="{4B3E8C2D-B3F9-5E0B-8B98-18D4FD5C1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69855-9681-87EC-15E7-ED424F9F59B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8488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56FFD-961A-CDEA-8428-DD95BAD5F2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A83A62-F49B-7BA4-88BE-685AC00313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2712A9-75AA-D6AB-7FB0-239838A044B1}"/>
              </a:ext>
            </a:extLst>
          </p:cNvPr>
          <p:cNvSpPr>
            <a:spLocks noGrp="1"/>
          </p:cNvSpPr>
          <p:nvPr>
            <p:ph type="dt" sz="half" idx="10"/>
          </p:nvPr>
        </p:nvSpPr>
        <p:spPr/>
        <p:txBody>
          <a:bodyPr/>
          <a:lstStyle/>
          <a:p>
            <a:fld id="{CC4A6868-2568-4CC9-B302-F37117B01A6E}" type="datetime1">
              <a:rPr lang="en-US" smtClean="0"/>
              <a:t>5/5/2025</a:t>
            </a:fld>
            <a:endParaRPr lang="en-US"/>
          </a:p>
        </p:txBody>
      </p:sp>
      <p:sp>
        <p:nvSpPr>
          <p:cNvPr id="5" name="Footer Placeholder 4">
            <a:extLst>
              <a:ext uri="{FF2B5EF4-FFF2-40B4-BE49-F238E27FC236}">
                <a16:creationId xmlns:a16="http://schemas.microsoft.com/office/drawing/2014/main" id="{5C762C25-19BB-78EB-EFBC-A32B656A5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6EF6E-3DA0-EEAA-C18D-B9D1E7D1D36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38008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9FB6-D2BC-CEFC-6A23-BECD978223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42D15C-F4AF-240C-970B-EC7E197CC6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2AAF8E-DEF9-2F2E-5094-07DFBC9BE553}"/>
              </a:ext>
            </a:extLst>
          </p:cNvPr>
          <p:cNvSpPr>
            <a:spLocks noGrp="1"/>
          </p:cNvSpPr>
          <p:nvPr>
            <p:ph type="dt" sz="half" idx="10"/>
          </p:nvPr>
        </p:nvSpPr>
        <p:spPr/>
        <p:txBody>
          <a:bodyPr/>
          <a:lstStyle/>
          <a:p>
            <a:fld id="{0055F08A-1E71-4B2B-BB49-E743F2903911}" type="datetime1">
              <a:rPr lang="en-US" smtClean="0"/>
              <a:t>5/5/2025</a:t>
            </a:fld>
            <a:endParaRPr lang="en-US" dirty="0"/>
          </a:p>
        </p:txBody>
      </p:sp>
      <p:sp>
        <p:nvSpPr>
          <p:cNvPr id="5" name="Footer Placeholder 4">
            <a:extLst>
              <a:ext uri="{FF2B5EF4-FFF2-40B4-BE49-F238E27FC236}">
                <a16:creationId xmlns:a16="http://schemas.microsoft.com/office/drawing/2014/main" id="{F2C471CA-7854-C777-395F-8A8BA145F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32849-52CE-BE32-9A8B-D2D9D192460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935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5A46-9F90-D542-DCF6-41B4420F8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2E0560-3E8F-602F-36F1-9759039BDF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919E2-0829-DF49-4A70-19F57B73D290}"/>
              </a:ext>
            </a:extLst>
          </p:cNvPr>
          <p:cNvSpPr>
            <a:spLocks noGrp="1"/>
          </p:cNvSpPr>
          <p:nvPr>
            <p:ph type="dt" sz="half" idx="10"/>
          </p:nvPr>
        </p:nvSpPr>
        <p:spPr/>
        <p:txBody>
          <a:bodyPr/>
          <a:lstStyle/>
          <a:p>
            <a:fld id="{15417D9E-721A-44BB-8863-9873FE64DA75}" type="datetime1">
              <a:rPr lang="en-US" smtClean="0"/>
              <a:t>5/5/2025</a:t>
            </a:fld>
            <a:endParaRPr lang="en-US"/>
          </a:p>
        </p:txBody>
      </p:sp>
      <p:sp>
        <p:nvSpPr>
          <p:cNvPr id="5" name="Footer Placeholder 4">
            <a:extLst>
              <a:ext uri="{FF2B5EF4-FFF2-40B4-BE49-F238E27FC236}">
                <a16:creationId xmlns:a16="http://schemas.microsoft.com/office/drawing/2014/main" id="{A861F94A-6494-9FB6-6390-CFF15CD47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A5B71-A330-5B2D-855C-898423E3C1C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654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BAEF-27D5-E075-5073-9E12C053D4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BD2E8E-0212-EE25-00EA-E46161D32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7CEB5C-C446-6945-CF6E-43AF9217F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2CB3F1-DB5E-B669-EA89-D4AF32DBFE49}"/>
              </a:ext>
            </a:extLst>
          </p:cNvPr>
          <p:cNvSpPr>
            <a:spLocks noGrp="1"/>
          </p:cNvSpPr>
          <p:nvPr>
            <p:ph type="dt" sz="half" idx="10"/>
          </p:nvPr>
        </p:nvSpPr>
        <p:spPr/>
        <p:txBody>
          <a:bodyPr/>
          <a:lstStyle/>
          <a:p>
            <a:fld id="{5F31DA2F-80B8-49CF-99FB-5ABCA53A607A}" type="datetime1">
              <a:rPr lang="en-US" smtClean="0"/>
              <a:t>5/5/2025</a:t>
            </a:fld>
            <a:endParaRPr lang="en-US"/>
          </a:p>
        </p:txBody>
      </p:sp>
      <p:sp>
        <p:nvSpPr>
          <p:cNvPr id="6" name="Footer Placeholder 5">
            <a:extLst>
              <a:ext uri="{FF2B5EF4-FFF2-40B4-BE49-F238E27FC236}">
                <a16:creationId xmlns:a16="http://schemas.microsoft.com/office/drawing/2014/main" id="{368DF3F0-0C88-34FB-8366-394CAB9A17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0FBB4-591F-F84F-C3DA-B0992CFC984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97452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7F7F-53E9-CF0A-3409-6A5CDF717B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66394E-E113-360D-0DCB-B9C680837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87A64-1DCB-81AB-4C88-44CF56854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91C491-93BA-696F-74B3-0B791E4B94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FE715-BECD-C0C0-C39C-17AD7594B4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64E62F-5166-0014-5EB7-D4310B447E39}"/>
              </a:ext>
            </a:extLst>
          </p:cNvPr>
          <p:cNvSpPr>
            <a:spLocks noGrp="1"/>
          </p:cNvSpPr>
          <p:nvPr>
            <p:ph type="dt" sz="half" idx="10"/>
          </p:nvPr>
        </p:nvSpPr>
        <p:spPr/>
        <p:txBody>
          <a:bodyPr/>
          <a:lstStyle/>
          <a:p>
            <a:fld id="{28852172-E6C9-4B6C-929A-A9DE3837BBF1}" type="datetime1">
              <a:rPr lang="en-US" smtClean="0"/>
              <a:t>5/5/2025</a:t>
            </a:fld>
            <a:endParaRPr lang="en-US"/>
          </a:p>
        </p:txBody>
      </p:sp>
      <p:sp>
        <p:nvSpPr>
          <p:cNvPr id="8" name="Footer Placeholder 7">
            <a:extLst>
              <a:ext uri="{FF2B5EF4-FFF2-40B4-BE49-F238E27FC236}">
                <a16:creationId xmlns:a16="http://schemas.microsoft.com/office/drawing/2014/main" id="{78D57846-C098-E803-51DD-8E21979E10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F0239-D71C-0198-4FC0-C728D0E181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273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CFA9-C16F-0351-59ED-F12D5F21B4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094976-91E8-3FC2-8BBD-7B85734AFD97}"/>
              </a:ext>
            </a:extLst>
          </p:cNvPr>
          <p:cNvSpPr>
            <a:spLocks noGrp="1"/>
          </p:cNvSpPr>
          <p:nvPr>
            <p:ph type="dt" sz="half" idx="10"/>
          </p:nvPr>
        </p:nvSpPr>
        <p:spPr/>
        <p:txBody>
          <a:bodyPr/>
          <a:lstStyle/>
          <a:p>
            <a:fld id="{3AB41CFF-90C9-47B3-9DA1-F2BF8D839F7E}" type="datetime1">
              <a:rPr lang="en-US" smtClean="0"/>
              <a:t>5/5/2025</a:t>
            </a:fld>
            <a:endParaRPr lang="en-US"/>
          </a:p>
        </p:txBody>
      </p:sp>
      <p:sp>
        <p:nvSpPr>
          <p:cNvPr id="4" name="Footer Placeholder 3">
            <a:extLst>
              <a:ext uri="{FF2B5EF4-FFF2-40B4-BE49-F238E27FC236}">
                <a16:creationId xmlns:a16="http://schemas.microsoft.com/office/drawing/2014/main" id="{996B6450-087D-9E77-0655-159CD6B1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0B79AD-D1DF-AC0E-9DEF-C465EE2AE60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5897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60A2D-E638-2A62-FDA1-74CB3FDF8C85}"/>
              </a:ext>
            </a:extLst>
          </p:cNvPr>
          <p:cNvSpPr>
            <a:spLocks noGrp="1"/>
          </p:cNvSpPr>
          <p:nvPr>
            <p:ph type="dt" sz="half" idx="10"/>
          </p:nvPr>
        </p:nvSpPr>
        <p:spPr/>
        <p:txBody>
          <a:bodyPr/>
          <a:lstStyle/>
          <a:p>
            <a:fld id="{F06048FA-06AB-4884-A69B-986B96E68A24}" type="datetime1">
              <a:rPr lang="en-US" smtClean="0"/>
              <a:t>5/5/2025</a:t>
            </a:fld>
            <a:endParaRPr lang="en-US"/>
          </a:p>
        </p:txBody>
      </p:sp>
      <p:sp>
        <p:nvSpPr>
          <p:cNvPr id="3" name="Footer Placeholder 2">
            <a:extLst>
              <a:ext uri="{FF2B5EF4-FFF2-40B4-BE49-F238E27FC236}">
                <a16:creationId xmlns:a16="http://schemas.microsoft.com/office/drawing/2014/main" id="{C4D13D0E-CD4A-6B00-B659-CD426C274F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5DD26-48E5-9E16-3D19-B4AAE2C98C0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6623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1C3-0922-DE94-4269-86EC8FEAA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9C45F4-890D-9531-75C7-27B7EBC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096C4D-8E57-5815-61BC-2C713FC7F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55935F-D96E-EF64-39E7-79F68537E295}"/>
              </a:ext>
            </a:extLst>
          </p:cNvPr>
          <p:cNvSpPr>
            <a:spLocks noGrp="1"/>
          </p:cNvSpPr>
          <p:nvPr>
            <p:ph type="dt" sz="half" idx="10"/>
          </p:nvPr>
        </p:nvSpPr>
        <p:spPr/>
        <p:txBody>
          <a:bodyPr/>
          <a:lstStyle/>
          <a:p>
            <a:fld id="{50DB7ABA-0172-4F9C-889D-567164F66BCD}" type="datetime1">
              <a:rPr lang="en-US" smtClean="0"/>
              <a:t>5/5/2025</a:t>
            </a:fld>
            <a:endParaRPr lang="en-US"/>
          </a:p>
        </p:txBody>
      </p:sp>
      <p:sp>
        <p:nvSpPr>
          <p:cNvPr id="6" name="Footer Placeholder 5">
            <a:extLst>
              <a:ext uri="{FF2B5EF4-FFF2-40B4-BE49-F238E27FC236}">
                <a16:creationId xmlns:a16="http://schemas.microsoft.com/office/drawing/2014/main" id="{C9D0EC03-F6C8-721E-BC8C-FAED1E81A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B12B7-BA6B-C0D4-2DE4-594CAFA2679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0209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928C-95D2-F542-9538-B27852FE7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89D548-626B-8AB0-F4BF-08B7A9435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75E9B4-E3C7-9821-CF46-4DE0AA09F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A80AC-EE44-7DCE-4828-2B004656D7AF}"/>
              </a:ext>
            </a:extLst>
          </p:cNvPr>
          <p:cNvSpPr>
            <a:spLocks noGrp="1"/>
          </p:cNvSpPr>
          <p:nvPr>
            <p:ph type="dt" sz="half" idx="10"/>
          </p:nvPr>
        </p:nvSpPr>
        <p:spPr/>
        <p:txBody>
          <a:bodyPr/>
          <a:lstStyle/>
          <a:p>
            <a:fld id="{78AC6A5B-8AE7-4A41-B5A7-9ADC6686DC18}" type="datetime1">
              <a:rPr lang="en-US" smtClean="0"/>
              <a:t>5/5/2025</a:t>
            </a:fld>
            <a:endParaRPr lang="en-US"/>
          </a:p>
        </p:txBody>
      </p:sp>
      <p:sp>
        <p:nvSpPr>
          <p:cNvPr id="6" name="Footer Placeholder 5">
            <a:extLst>
              <a:ext uri="{FF2B5EF4-FFF2-40B4-BE49-F238E27FC236}">
                <a16:creationId xmlns:a16="http://schemas.microsoft.com/office/drawing/2014/main" id="{AA980268-A448-A30F-BD20-3F0FB0CEA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4556D-33F2-F5BF-7056-A1F85DD6D89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93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D0311F-0CA6-BBDC-6F8D-DDB259B08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F49D6-7EFE-A9CA-BAC7-4BE877B3EB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3567EB-FEDD-FA62-6C85-F89BA57EEA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E0CF6C-748E-4B7A-BC8B-3011EF78ED13}" type="datetime1">
              <a:rPr lang="en-US" smtClean="0"/>
              <a:pPr/>
              <a:t>5/5/2025</a:t>
            </a:fld>
            <a:endParaRPr lang="en-US" dirty="0"/>
          </a:p>
        </p:txBody>
      </p:sp>
      <p:sp>
        <p:nvSpPr>
          <p:cNvPr id="5" name="Footer Placeholder 4">
            <a:extLst>
              <a:ext uri="{FF2B5EF4-FFF2-40B4-BE49-F238E27FC236}">
                <a16:creationId xmlns:a16="http://schemas.microsoft.com/office/drawing/2014/main" id="{29ABE4CE-04BE-5EAA-9B90-94CEDC660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9B3BD6AB-66C8-DDE6-E491-B9DCF48EF7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13314921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94" name="Rectangle 109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6" descr="Breast Cancer Detection Based on Simplified Deep Learning Technique With  Histopathological Image Using BreaKHis Database - Toma - 2023 - Radio  Science - Wiley Online Library">
            <a:extLst>
              <a:ext uri="{FF2B5EF4-FFF2-40B4-BE49-F238E27FC236}">
                <a16:creationId xmlns:a16="http://schemas.microsoft.com/office/drawing/2014/main" id="{D230E811-D337-BD8E-CA56-B31EF9435F5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466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CC9F73-026F-D47A-A874-6CE27D38E42C}"/>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sz="5600" b="1" i="1" kern="1200" dirty="0">
                <a:solidFill>
                  <a:srgbClr val="FFFFFF"/>
                </a:solidFill>
                <a:latin typeface="Times New Roman" panose="02020603050405020304" pitchFamily="18" charset="0"/>
                <a:cs typeface="Times New Roman" panose="02020603050405020304" pitchFamily="18" charset="0"/>
              </a:rPr>
              <a:t>Breast Cancer Classification Using Histopathology Images</a:t>
            </a:r>
            <a:br>
              <a:rPr lang="en-US" sz="5600" b="1" i="1" kern="1200" dirty="0">
                <a:solidFill>
                  <a:srgbClr val="FFFFFF"/>
                </a:solidFill>
                <a:latin typeface="Times New Roman" panose="02020603050405020304" pitchFamily="18" charset="0"/>
                <a:cs typeface="Times New Roman" panose="02020603050405020304" pitchFamily="18" charset="0"/>
              </a:rPr>
            </a:br>
            <a:endParaRPr lang="en-US" sz="5600" b="1" kern="1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BA6C2D8-6538-4656-B297-C5FC7C5AFB3A}"/>
              </a:ext>
            </a:extLst>
          </p:cNvPr>
          <p:cNvSpPr>
            <a:spLocks noGrp="1"/>
          </p:cNvSpPr>
          <p:nvPr>
            <p:ph type="subTitle" idx="1"/>
          </p:nvPr>
        </p:nvSpPr>
        <p:spPr>
          <a:xfrm>
            <a:off x="1524000" y="4159404"/>
            <a:ext cx="9356124" cy="1710055"/>
          </a:xfrm>
        </p:spPr>
        <p:txBody>
          <a:bodyPr vert="horz" lIns="91440" tIns="45720" rIns="91440" bIns="45720" rtlCol="0">
            <a:normAutofit fontScale="25000" lnSpcReduction="20000"/>
          </a:bodyPr>
          <a:lstStyle/>
          <a:p>
            <a:pPr indent="-228600">
              <a:spcBef>
                <a:spcPts val="1000"/>
              </a:spcBef>
              <a:buFont typeface="Arial" panose="020B0604020202020204" pitchFamily="34" charset="0"/>
              <a:buChar char="•"/>
            </a:pPr>
            <a:r>
              <a:rPr lang="en-US" sz="2800" i="1" dirty="0">
                <a:solidFill>
                  <a:srgbClr val="FFFFFF"/>
                </a:solidFill>
                <a:latin typeface="Times New Roman" panose="02020603050405020304" pitchFamily="18" charset="0"/>
                <a:cs typeface="Times New Roman" panose="02020603050405020304" pitchFamily="18" charset="0"/>
              </a:rPr>
              <a:t>By: </a:t>
            </a:r>
          </a:p>
          <a:p>
            <a:pPr indent="-228600">
              <a:spcBef>
                <a:spcPts val="1000"/>
              </a:spcBef>
              <a:buFont typeface="Arial" panose="020B0604020202020204" pitchFamily="34" charset="0"/>
              <a:buChar char="•"/>
            </a:pPr>
            <a:r>
              <a:rPr lang="en-US" sz="9600" i="1" dirty="0">
                <a:solidFill>
                  <a:srgbClr val="FFFFFF"/>
                </a:solidFill>
                <a:latin typeface="Times New Roman" panose="02020603050405020304" pitchFamily="18" charset="0"/>
                <a:cs typeface="Times New Roman" panose="02020603050405020304" pitchFamily="18" charset="0"/>
              </a:rPr>
              <a:t>Naisargi Sharma (100868470) </a:t>
            </a:r>
          </a:p>
          <a:p>
            <a:pPr indent="-228600">
              <a:spcBef>
                <a:spcPts val="1000"/>
              </a:spcBef>
              <a:buFont typeface="Arial" panose="020B0604020202020204" pitchFamily="34" charset="0"/>
              <a:buChar char="•"/>
            </a:pPr>
            <a:r>
              <a:rPr lang="en-US" sz="9600" i="1" dirty="0" err="1">
                <a:solidFill>
                  <a:srgbClr val="FFFFFF"/>
                </a:solidFill>
                <a:latin typeface="Times New Roman" panose="02020603050405020304" pitchFamily="18" charset="0"/>
                <a:cs typeface="Times New Roman" panose="02020603050405020304" pitchFamily="18" charset="0"/>
              </a:rPr>
              <a:t>Ujas</a:t>
            </a:r>
            <a:r>
              <a:rPr lang="en-US" sz="9600" i="1" dirty="0">
                <a:solidFill>
                  <a:srgbClr val="FFFFFF"/>
                </a:solidFill>
                <a:latin typeface="Times New Roman" panose="02020603050405020304" pitchFamily="18" charset="0"/>
                <a:cs typeface="Times New Roman" panose="02020603050405020304" pitchFamily="18" charset="0"/>
              </a:rPr>
              <a:t> Patel (100861677)</a:t>
            </a:r>
          </a:p>
          <a:p>
            <a:pPr indent="-228600">
              <a:spcBef>
                <a:spcPts val="1000"/>
              </a:spcBef>
              <a:buFont typeface="Arial" panose="020B0604020202020204" pitchFamily="34" charset="0"/>
              <a:buChar char="•"/>
            </a:pPr>
            <a:r>
              <a:rPr lang="en-US" sz="9600" i="1" dirty="0">
                <a:solidFill>
                  <a:srgbClr val="FFFFFF"/>
                </a:solidFill>
                <a:latin typeface="Times New Roman" panose="02020603050405020304" pitchFamily="18" charset="0"/>
                <a:cs typeface="Times New Roman" panose="02020603050405020304" pitchFamily="18" charset="0"/>
              </a:rPr>
              <a:t>Vaibhav Jaiswal(100862758)</a:t>
            </a:r>
          </a:p>
          <a:p>
            <a:pPr indent="-228600">
              <a:spcBef>
                <a:spcPts val="1000"/>
              </a:spcBef>
              <a:buFont typeface="Arial" panose="020B0604020202020204" pitchFamily="34" charset="0"/>
              <a:buChar char="•"/>
            </a:pPr>
            <a:r>
              <a:rPr lang="en-US" sz="9600" i="1" dirty="0">
                <a:solidFill>
                  <a:srgbClr val="FFFFFF"/>
                </a:solidFill>
                <a:latin typeface="Times New Roman" panose="02020603050405020304" pitchFamily="18" charset="0"/>
                <a:cs typeface="Times New Roman" panose="02020603050405020304" pitchFamily="18" charset="0"/>
              </a:rPr>
              <a:t>DATE:04/07/2025</a:t>
            </a:r>
          </a:p>
          <a:p>
            <a:pPr indent="-228600">
              <a:spcBef>
                <a:spcPts val="1000"/>
              </a:spcBef>
              <a:buFont typeface="Arial" panose="020B0604020202020204" pitchFamily="34" charset="0"/>
              <a:buChar char="•"/>
            </a:pPr>
            <a:r>
              <a:rPr lang="en-US" sz="9600" i="1" dirty="0">
                <a:solidFill>
                  <a:srgbClr val="FFFFFF"/>
                </a:solidFill>
                <a:latin typeface="Times New Roman" panose="02020603050405020304" pitchFamily="18" charset="0"/>
                <a:cs typeface="Times New Roman" panose="02020603050405020304" pitchFamily="18" charset="0"/>
              </a:rPr>
              <a:t>AL_700_001_BK_SPRING2025</a:t>
            </a:r>
          </a:p>
          <a:p>
            <a:pPr indent="-228600">
              <a:buFont typeface="Arial" panose="020B0604020202020204" pitchFamily="34" charset="0"/>
              <a:buChar char="•"/>
            </a:pPr>
            <a:endParaRPr lang="en-US" sz="1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2652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D13BC-6AA5-A42F-770D-99CF76A138D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altLang="en-US" sz="5200" b="1" kern="1200">
                <a:solidFill>
                  <a:schemeClr val="tx1"/>
                </a:solidFill>
                <a:latin typeface="+mj-lt"/>
                <a:ea typeface="+mj-ea"/>
                <a:cs typeface="+mj-cs"/>
              </a:rPr>
              <a:t>OBTAINED RESULTS</a:t>
            </a:r>
            <a:endParaRPr lang="en-US" sz="5200" kern="1200">
              <a:solidFill>
                <a:schemeClr val="tx1"/>
              </a:solidFill>
              <a:latin typeface="+mj-lt"/>
              <a:ea typeface="+mj-ea"/>
              <a:cs typeface="+mj-cs"/>
            </a:endParaRPr>
          </a:p>
        </p:txBody>
      </p:sp>
      <p:pic>
        <p:nvPicPr>
          <p:cNvPr id="10" name="Picture 9">
            <a:extLst>
              <a:ext uri="{FF2B5EF4-FFF2-40B4-BE49-F238E27FC236}">
                <a16:creationId xmlns:a16="http://schemas.microsoft.com/office/drawing/2014/main" id="{182ECB64-A43B-DCE0-4F3E-B962B2E24753}"/>
              </a:ext>
            </a:extLst>
          </p:cNvPr>
          <p:cNvPicPr>
            <a:picLocks noChangeAspect="1"/>
          </p:cNvPicPr>
          <p:nvPr/>
        </p:nvPicPr>
        <p:blipFill>
          <a:blip r:embed="rId3"/>
          <a:stretch>
            <a:fillRect/>
          </a:stretch>
        </p:blipFill>
        <p:spPr>
          <a:xfrm>
            <a:off x="858823" y="1845426"/>
            <a:ext cx="10471301" cy="4450303"/>
          </a:xfrm>
          <a:prstGeom prst="rect">
            <a:avLst/>
          </a:prstGeom>
        </p:spPr>
      </p:pic>
    </p:spTree>
    <p:extLst>
      <p:ext uri="{BB962C8B-B14F-4D97-AF65-F5344CB8AC3E}">
        <p14:creationId xmlns:p14="http://schemas.microsoft.com/office/powerpoint/2010/main" val="83476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11" descr="A graph of numbers and a blue square&#10;&#10;AI-generated content may be incorrect.">
            <a:extLst>
              <a:ext uri="{FF2B5EF4-FFF2-40B4-BE49-F238E27FC236}">
                <a16:creationId xmlns:a16="http://schemas.microsoft.com/office/drawing/2014/main" id="{145821D7-A38F-0F9D-A1BE-E1B41891C6B7}"/>
              </a:ext>
            </a:extLst>
          </p:cNvPr>
          <p:cNvPicPr>
            <a:picLocks noGrp="1" noChangeAspect="1"/>
          </p:cNvPicPr>
          <p:nvPr>
            <p:ph idx="1"/>
          </p:nvPr>
        </p:nvPicPr>
        <p:blipFill>
          <a:blip r:embed="rId2"/>
          <a:stretch>
            <a:fillRect/>
          </a:stretch>
        </p:blipFill>
        <p:spPr>
          <a:xfrm>
            <a:off x="2866396" y="643466"/>
            <a:ext cx="6459207" cy="5571067"/>
          </a:xfrm>
          <a:prstGeom prst="rect">
            <a:avLst/>
          </a:prstGeom>
        </p:spPr>
      </p:pic>
    </p:spTree>
    <p:extLst>
      <p:ext uri="{BB962C8B-B14F-4D97-AF65-F5344CB8AC3E}">
        <p14:creationId xmlns:p14="http://schemas.microsoft.com/office/powerpoint/2010/main" val="354756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88D634BB-78E8-F28B-ED53-C5C6CCFC9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333" y="643466"/>
            <a:ext cx="8773333" cy="5571067"/>
          </a:xfrm>
          <a:prstGeom prst="rect">
            <a:avLst/>
          </a:prstGeom>
        </p:spPr>
      </p:pic>
    </p:spTree>
    <p:extLst>
      <p:ext uri="{BB962C8B-B14F-4D97-AF65-F5344CB8AC3E}">
        <p14:creationId xmlns:p14="http://schemas.microsoft.com/office/powerpoint/2010/main" val="3887076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5C4F-FD04-1B0E-D4F5-FC7302B8ED4B}"/>
              </a:ext>
            </a:extLst>
          </p:cNvPr>
          <p:cNvSpPr>
            <a:spLocks noGrp="1"/>
          </p:cNvSpPr>
          <p:nvPr>
            <p:ph type="ctrTitle"/>
          </p:nvPr>
        </p:nvSpPr>
        <p:spPr>
          <a:xfrm>
            <a:off x="8079978" y="741391"/>
            <a:ext cx="3369234" cy="1616203"/>
          </a:xfrm>
        </p:spPr>
        <p:txBody>
          <a:bodyPr vert="horz" lIns="91440" tIns="45720" rIns="91440" bIns="45720" rtlCol="0" anchor="b">
            <a:normAutofit/>
          </a:bodyPr>
          <a:lstStyle/>
          <a:p>
            <a:pPr algn="l"/>
            <a:r>
              <a:rPr lang="en-US" sz="3200" b="1" dirty="0">
                <a:effectLst/>
                <a:latin typeface="Times New Roman" panose="02020603050405020304" pitchFamily="18" charset="0"/>
                <a:cs typeface="Times New Roman" panose="02020603050405020304" pitchFamily="18" charset="0"/>
              </a:rPr>
              <a:t>CONCLUSION &amp; FUTURE WORK</a:t>
            </a:r>
            <a:endParaRPr lang="en-US" sz="3200" dirty="0">
              <a:latin typeface="Times New Roman" panose="02020603050405020304" pitchFamily="18" charset="0"/>
              <a:cs typeface="Times New Roman" panose="02020603050405020304" pitchFamily="18" charset="0"/>
            </a:endParaRPr>
          </a:p>
        </p:txBody>
      </p:sp>
      <p:pic>
        <p:nvPicPr>
          <p:cNvPr id="4098" name="Picture 2" descr="Scientists use light to manipulate neuron excitability | Broad Institute">
            <a:extLst>
              <a:ext uri="{FF2B5EF4-FFF2-40B4-BE49-F238E27FC236}">
                <a16:creationId xmlns:a16="http://schemas.microsoft.com/office/drawing/2014/main" id="{98EB463E-55E7-1F44-C77C-D23442FA3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30" r="7760" b="-1"/>
          <a:stretch/>
        </p:blipFill>
        <p:spPr bwMode="auto">
          <a:xfrm>
            <a:off x="20" y="10"/>
            <a:ext cx="7390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4125" name="Rectangle 412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Rectangle 4126">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29" name="Rectangle 412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Subtitle 2">
            <a:extLst>
              <a:ext uri="{FF2B5EF4-FFF2-40B4-BE49-F238E27FC236}">
                <a16:creationId xmlns:a16="http://schemas.microsoft.com/office/drawing/2014/main" id="{2436FD23-08DB-14DE-03BE-3FB879BFF211}"/>
              </a:ext>
            </a:extLst>
          </p:cNvPr>
          <p:cNvSpPr>
            <a:spLocks noGrp="1"/>
          </p:cNvSpPr>
          <p:nvPr>
            <p:ph type="subTitle" idx="1"/>
          </p:nvPr>
        </p:nvSpPr>
        <p:spPr>
          <a:xfrm>
            <a:off x="8079978" y="2533475"/>
            <a:ext cx="3369234" cy="3987067"/>
          </a:xfrm>
        </p:spPr>
        <p:txBody>
          <a:bodyPr vert="horz" lIns="91440" tIns="45720" rIns="91440" bIns="45720" rtlCol="0" anchor="t">
            <a:noAutofit/>
          </a:bodyPr>
          <a:lstStyle/>
          <a:p>
            <a:pPr marL="0" marR="0" lvl="0" indent="-228600" algn="l" fontAlgn="base">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Improve Model Accuracy</a:t>
            </a:r>
            <a:b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We aim to further optimize model performance through advanced training techniques, deeper architectures, and better handling of class imbalance.</a:t>
            </a:r>
          </a:p>
          <a:p>
            <a:pPr marR="0" lvl="0" algn="l" fontAlgn="base">
              <a:spcBef>
                <a:spcPct val="0"/>
              </a:spcBef>
              <a:spcAft>
                <a:spcPct val="0"/>
              </a:spcAft>
              <a:buClrTx/>
              <a:buSzTx/>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228600" algn="l" fontAlgn="base">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Incorporate Explainability Tools</a:t>
            </a:r>
            <a:b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Applying Grad-CAM and other explainable AI methods to visualize model decisions and increase clinical trust.</a:t>
            </a:r>
          </a:p>
          <a:p>
            <a:pPr marL="285750" indent="-22860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99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Files in folders">
            <a:extLst>
              <a:ext uri="{FF2B5EF4-FFF2-40B4-BE49-F238E27FC236}">
                <a16:creationId xmlns:a16="http://schemas.microsoft.com/office/drawing/2014/main" id="{AADE9693-76B9-300C-6718-4FFB596607C5}"/>
              </a:ext>
            </a:extLst>
          </p:cNvPr>
          <p:cNvPicPr>
            <a:picLocks noChangeAspect="1"/>
          </p:cNvPicPr>
          <p:nvPr/>
        </p:nvPicPr>
        <p:blipFill>
          <a:blip r:embed="rId3"/>
          <a:srcRect l="3762" r="2121" b="-1"/>
          <a:stretch/>
        </p:blipFill>
        <p:spPr>
          <a:xfrm>
            <a:off x="1" y="10"/>
            <a:ext cx="9669642" cy="6857990"/>
          </a:xfrm>
          <a:prstGeom prst="rect">
            <a:avLst/>
          </a:prstGeom>
        </p:spPr>
      </p:pic>
      <p:sp>
        <p:nvSpPr>
          <p:cNvPr id="45" name="Rectangle 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1875EE-1935-6A3A-D073-B6AAD2AE1721}"/>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altLang="en-US" sz="4000" b="1" dirty="0">
                <a:latin typeface="Times New Roman" panose="02020603050405020304" pitchFamily="18" charset="0"/>
                <a:cs typeface="Times New Roman" panose="02020603050405020304" pitchFamily="18" charset="0"/>
              </a:rPr>
              <a:t>REFERENCES</a:t>
            </a:r>
            <a:endParaRPr 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6D07E5C-D56B-CE69-97DD-65940BCDC135}"/>
              </a:ext>
            </a:extLst>
          </p:cNvPr>
          <p:cNvSpPr>
            <a:spLocks noGrp="1"/>
          </p:cNvSpPr>
          <p:nvPr>
            <p:ph type="subTitle" idx="1"/>
          </p:nvPr>
        </p:nvSpPr>
        <p:spPr>
          <a:xfrm>
            <a:off x="7531610" y="2434201"/>
            <a:ext cx="3822189" cy="3742762"/>
          </a:xfrm>
        </p:spPr>
        <p:txBody>
          <a:bodyPr vert="horz" lIns="91440" tIns="45720" rIns="91440" bIns="45720" rtlCol="0">
            <a:normAutofit/>
          </a:bodyPr>
          <a:lstStyle/>
          <a:p>
            <a:pPr algn="l">
              <a:spcBef>
                <a:spcPts val="1000"/>
              </a:spcBef>
            </a:pPr>
            <a:r>
              <a:rPr lang="en-US" sz="2000" dirty="0">
                <a:effectLst/>
                <a:latin typeface="Times New Roman" panose="02020603050405020304" pitchFamily="18" charset="0"/>
                <a:cs typeface="Times New Roman" panose="02020603050405020304" pitchFamily="18" charset="0"/>
              </a:rPr>
              <a:t>1. Balasubramanian et al., 2024. Ensemble DL for subtype detection.</a:t>
            </a:r>
          </a:p>
          <a:p>
            <a:pPr algn="l">
              <a:spcBef>
                <a:spcPts val="1000"/>
              </a:spcBef>
            </a:pPr>
            <a:r>
              <a:rPr lang="en-US" sz="2000" dirty="0">
                <a:effectLst/>
                <a:latin typeface="Times New Roman" panose="02020603050405020304" pitchFamily="18" charset="0"/>
                <a:cs typeface="Times New Roman" panose="02020603050405020304" pitchFamily="18" charset="0"/>
              </a:rPr>
              <a:t>2. </a:t>
            </a:r>
            <a:r>
              <a:rPr lang="en-US" sz="2000" dirty="0" err="1">
                <a:effectLst/>
                <a:latin typeface="Times New Roman" panose="02020603050405020304" pitchFamily="18" charset="0"/>
                <a:cs typeface="Times New Roman" panose="02020603050405020304" pitchFamily="18" charset="0"/>
              </a:rPr>
              <a:t>Suxing</a:t>
            </a:r>
            <a:r>
              <a:rPr lang="en-US" sz="2000" dirty="0">
                <a:effectLst/>
                <a:latin typeface="Times New Roman" panose="02020603050405020304" pitchFamily="18" charset="0"/>
                <a:cs typeface="Times New Roman" panose="02020603050405020304" pitchFamily="18" charset="0"/>
              </a:rPr>
              <a:t> Liu, 2024. Lightweight attention </a:t>
            </a:r>
            <a:r>
              <a:rPr lang="en-US" sz="2000" dirty="0" err="1">
                <a:effectLst/>
                <a:latin typeface="Times New Roman" panose="02020603050405020304" pitchFamily="18" charset="0"/>
                <a:cs typeface="Times New Roman" panose="02020603050405020304" pitchFamily="18" charset="0"/>
              </a:rPr>
              <a:t>ResNet</a:t>
            </a:r>
            <a:r>
              <a:rPr lang="en-US" sz="2000" dirty="0">
                <a:effectLst/>
                <a:latin typeface="Times New Roman" panose="02020603050405020304" pitchFamily="18" charset="0"/>
                <a:cs typeface="Times New Roman" panose="02020603050405020304" pitchFamily="18" charset="0"/>
              </a:rPr>
              <a:t> (arXiv:2308.13150).</a:t>
            </a:r>
          </a:p>
          <a:p>
            <a:pPr algn="l">
              <a:spcBef>
                <a:spcPts val="1000"/>
              </a:spcBef>
            </a:pPr>
            <a:r>
              <a:rPr lang="en-US" sz="2000" dirty="0">
                <a:effectLst/>
                <a:latin typeface="Times New Roman" panose="02020603050405020304" pitchFamily="18" charset="0"/>
                <a:cs typeface="Times New Roman" panose="02020603050405020304" pitchFamily="18" charset="0"/>
              </a:rPr>
              <a:t>3. Sani et al., 2024. Supervised contrastive learning (arXiv:2405.03642).</a:t>
            </a:r>
          </a:p>
          <a:p>
            <a:pPr indent="-2286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456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Premium Vector | Pink ribbon symbol of breast cancer disease vector  illustration isolated on background">
            <a:extLst>
              <a:ext uri="{FF2B5EF4-FFF2-40B4-BE49-F238E27FC236}">
                <a16:creationId xmlns:a16="http://schemas.microsoft.com/office/drawing/2014/main" id="{4C1CFE5E-2099-5D61-F2FE-03187383A396}"/>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2166" b="1548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1A42B77-8FED-E189-8C66-1F969ED1310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425661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Screening and Diagnostic Tests for Breast Cancer - Advances in Breast Cancer">
            <a:extLst>
              <a:ext uri="{FF2B5EF4-FFF2-40B4-BE49-F238E27FC236}">
                <a16:creationId xmlns:a16="http://schemas.microsoft.com/office/drawing/2014/main" id="{E419E54F-DE8A-11CC-B606-9968362C3FB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24B79E-C795-904A-D3C8-004BE1644846}"/>
              </a:ext>
            </a:extLst>
          </p:cNvPr>
          <p:cNvSpPr>
            <a:spLocks noGrp="1"/>
          </p:cNvSpPr>
          <p:nvPr>
            <p:ph type="title"/>
          </p:nvPr>
        </p:nvSpPr>
        <p:spPr>
          <a:xfrm>
            <a:off x="838200" y="365125"/>
            <a:ext cx="10515600" cy="1325563"/>
          </a:xfrm>
        </p:spPr>
        <p:txBody>
          <a:bodyPr>
            <a:normAutofit/>
          </a:bodyPr>
          <a:lstStyle/>
          <a:p>
            <a:r>
              <a:rPr lang="en-US" altLang="en-US" b="1" kern="1200" dirty="0">
                <a:solidFill>
                  <a:srgbClr val="FFFFFF"/>
                </a:solidFill>
                <a:latin typeface="Times New Roman" panose="02020603050405020304" pitchFamily="18" charset="0"/>
                <a:cs typeface="Times New Roman" panose="02020603050405020304" pitchFamily="18" charset="0"/>
              </a:rPr>
              <a:t>Outlines</a:t>
            </a:r>
            <a:endParaRPr lang="en-IN" dirty="0">
              <a:solidFill>
                <a:srgbClr val="FFFFFF"/>
              </a:solidFill>
              <a:latin typeface="Times New Roman" panose="02020603050405020304" pitchFamily="18" charset="0"/>
              <a:cs typeface="Times New Roman" panose="02020603050405020304" pitchFamily="18" charset="0"/>
            </a:endParaRPr>
          </a:p>
        </p:txBody>
      </p:sp>
      <p:graphicFrame>
        <p:nvGraphicFramePr>
          <p:cNvPr id="25" name="Content Placeholder 2">
            <a:extLst>
              <a:ext uri="{FF2B5EF4-FFF2-40B4-BE49-F238E27FC236}">
                <a16:creationId xmlns:a16="http://schemas.microsoft.com/office/drawing/2014/main" id="{8552D5EB-4AB7-9C94-9764-C9CB1B349264}"/>
              </a:ext>
            </a:extLst>
          </p:cNvPr>
          <p:cNvGraphicFramePr>
            <a:graphicFrameLocks noGrp="1"/>
          </p:cNvGraphicFramePr>
          <p:nvPr>
            <p:ph idx="1"/>
            <p:extLst>
              <p:ext uri="{D42A27DB-BD31-4B8C-83A1-F6EECF244321}">
                <p14:modId xmlns:p14="http://schemas.microsoft.com/office/powerpoint/2010/main" val="32773271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73592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DFF608F9-40FE-446D-7CEC-19FF4D1FB664}"/>
              </a:ext>
            </a:extLst>
          </p:cNvPr>
          <p:cNvPicPr>
            <a:picLocks noChangeAspect="1"/>
          </p:cNvPicPr>
          <p:nvPr/>
        </p:nvPicPr>
        <p:blipFill>
          <a:blip r:embed="rId2">
            <a:extLst>
              <a:ext uri="{28A0092B-C50C-407E-A947-70E740481C1C}">
                <a14:useLocalDpi xmlns:a14="http://schemas.microsoft.com/office/drawing/2010/main" val="0"/>
              </a:ext>
            </a:extLst>
          </a:blip>
          <a:srcRect l="20160" r="266" b="9091"/>
          <a:stretch/>
        </p:blipFill>
        <p:spPr>
          <a:xfrm>
            <a:off x="20" y="10"/>
            <a:ext cx="8668492" cy="6857990"/>
          </a:xfrm>
          <a:prstGeom prst="rect">
            <a:avLst/>
          </a:prstGeom>
        </p:spPr>
      </p:pic>
      <p:sp>
        <p:nvSpPr>
          <p:cNvPr id="125" name="Rectangle 124">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2C8950-FC27-7991-7940-FF733C867C96}"/>
              </a:ext>
            </a:extLst>
          </p:cNvPr>
          <p:cNvSpPr>
            <a:spLocks noGrp="1"/>
          </p:cNvSpPr>
          <p:nvPr>
            <p:ph type="ctrTitle"/>
          </p:nvPr>
        </p:nvSpPr>
        <p:spPr>
          <a:xfrm>
            <a:off x="8370470" y="1161288"/>
            <a:ext cx="3438144" cy="1124712"/>
          </a:xfrm>
        </p:spPr>
        <p:txBody>
          <a:bodyPr vert="horz" lIns="91440" tIns="45720" rIns="91440" bIns="45720" rtlCol="0" anchor="b">
            <a:normAutofit/>
          </a:bodyPr>
          <a:lstStyle/>
          <a:p>
            <a:pPr algn="l"/>
            <a:r>
              <a:rPr lang="en-US" altLang="en-US" sz="2800" b="1"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p:txBody>
      </p:sp>
      <p:sp>
        <p:nvSpPr>
          <p:cNvPr id="127" name="Rectangle 1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9" name="Rectangle 1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AC472E0-1877-F865-DF64-34DFE8DFA1A6}"/>
              </a:ext>
            </a:extLst>
          </p:cNvPr>
          <p:cNvSpPr>
            <a:spLocks noGrp="1"/>
          </p:cNvSpPr>
          <p:nvPr>
            <p:ph type="subTitle" idx="1"/>
          </p:nvPr>
        </p:nvSpPr>
        <p:spPr>
          <a:xfrm>
            <a:off x="8370470" y="2718054"/>
            <a:ext cx="3438906" cy="3893058"/>
          </a:xfrm>
        </p:spPr>
        <p:txBody>
          <a:bodyPr vert="horz" lIns="91440" tIns="45720" rIns="91440" bIns="45720" rtlCol="0" anchor="t">
            <a:noAutofit/>
          </a:bodyPr>
          <a:lstStyle/>
          <a:p>
            <a:pPr marL="342900" indent="-2286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28600" algn="l">
              <a:buFont typeface="Arial" panose="020B0604020202020204" pitchFamily="34" charset="0"/>
              <a:buChar char="•"/>
              <a:defRPr sz="1800"/>
            </a:pPr>
            <a:r>
              <a:rPr lang="en-US" sz="1800" dirty="0">
                <a:latin typeface="Times New Roman" panose="02020603050405020304" pitchFamily="18" charset="0"/>
                <a:cs typeface="Times New Roman" panose="02020603050405020304" pitchFamily="18" charset="0"/>
              </a:rPr>
              <a:t>Breast cancer is one of the most common   cancers affecting women globally.</a:t>
            </a:r>
          </a:p>
          <a:p>
            <a:pPr marL="285750" indent="-228600" algn="l">
              <a:buFont typeface="Arial" panose="020B0604020202020204" pitchFamily="34" charset="0"/>
              <a:buChar char="•"/>
              <a:defRPr sz="1800"/>
            </a:pPr>
            <a:r>
              <a:rPr lang="en-US" sz="1800" dirty="0">
                <a:latin typeface="Times New Roman" panose="02020603050405020304" pitchFamily="18" charset="0"/>
                <a:cs typeface="Times New Roman" panose="02020603050405020304" pitchFamily="18" charset="0"/>
              </a:rPr>
              <a:t>Early diagnosis and accurate classification are crucial for patient outcomes.</a:t>
            </a:r>
          </a:p>
          <a:p>
            <a:pPr marL="285750" indent="-228600" algn="l">
              <a:buFont typeface="Arial" panose="020B0604020202020204" pitchFamily="34" charset="0"/>
              <a:buChar char="•"/>
              <a:defRPr sz="1800"/>
            </a:pPr>
            <a:r>
              <a:rPr lang="en-US" sz="1800" dirty="0">
                <a:latin typeface="Times New Roman" panose="02020603050405020304" pitchFamily="18" charset="0"/>
                <a:cs typeface="Times New Roman" panose="02020603050405020304" pitchFamily="18" charset="0"/>
              </a:rPr>
              <a:t>Histopathology images are the gold standard for diagnosis, but manual analysis is time-consuming.</a:t>
            </a:r>
          </a:p>
          <a:p>
            <a:pPr marL="285750" indent="-228600" algn="l">
              <a:buFont typeface="Arial" panose="020B0604020202020204" pitchFamily="34" charset="0"/>
              <a:buChar char="•"/>
              <a:defRPr sz="1800"/>
            </a:pPr>
            <a:r>
              <a:rPr lang="en-US" sz="1800" dirty="0">
                <a:latin typeface="Times New Roman" panose="02020603050405020304" pitchFamily="18" charset="0"/>
                <a:cs typeface="Times New Roman" panose="02020603050405020304" pitchFamily="18" charset="0"/>
              </a:rPr>
              <a:t>AI and CNNs help automate and improve classification performance.</a:t>
            </a:r>
          </a:p>
          <a:p>
            <a:pPr indent="-2286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41589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43A5-0444-77FA-9EEE-D5608E94D071}"/>
              </a:ext>
            </a:extLst>
          </p:cNvPr>
          <p:cNvSpPr>
            <a:spLocks noGrp="1"/>
          </p:cNvSpPr>
          <p:nvPr>
            <p:ph type="title"/>
          </p:nvPr>
        </p:nvSpPr>
        <p:spPr>
          <a:xfrm>
            <a:off x="7910283" y="741391"/>
            <a:ext cx="3397017" cy="1616203"/>
          </a:xfrm>
        </p:spPr>
        <p:txBody>
          <a:bodyPr anchor="b">
            <a:normAutofit/>
          </a:bodyPr>
          <a:lstStyle/>
          <a:p>
            <a:r>
              <a:rPr lang="en-US" altLang="en-US" sz="3200" b="1" dirty="0">
                <a:latin typeface="Times New Roman" panose="02020603050405020304" pitchFamily="18" charset="0"/>
                <a:cs typeface="Times New Roman" panose="02020603050405020304" pitchFamily="18" charset="0"/>
              </a:rPr>
              <a:t>APPLICATION</a:t>
            </a:r>
            <a:endParaRPr lang="en-IN" sz="3200" dirty="0">
              <a:latin typeface="Times New Roman" panose="02020603050405020304" pitchFamily="18" charset="0"/>
              <a:cs typeface="Times New Roman" panose="02020603050405020304" pitchFamily="18" charset="0"/>
            </a:endParaRPr>
          </a:p>
        </p:txBody>
      </p:sp>
      <p:pic>
        <p:nvPicPr>
          <p:cNvPr id="55" name="Picture 54" descr="A close-up of a person's chest&#10;&#10;AI-generated content may be incorrect.">
            <a:extLst>
              <a:ext uri="{FF2B5EF4-FFF2-40B4-BE49-F238E27FC236}">
                <a16:creationId xmlns:a16="http://schemas.microsoft.com/office/drawing/2014/main" id="{8907EB56-0F3C-D929-6A06-F1D623805DE0}"/>
              </a:ext>
            </a:extLst>
          </p:cNvPr>
          <p:cNvPicPr>
            <a:picLocks noChangeAspect="1"/>
          </p:cNvPicPr>
          <p:nvPr/>
        </p:nvPicPr>
        <p:blipFill>
          <a:blip r:embed="rId2">
            <a:extLst>
              <a:ext uri="{28A0092B-C50C-407E-A947-70E740481C1C}">
                <a14:useLocalDpi xmlns:a14="http://schemas.microsoft.com/office/drawing/2010/main" val="0"/>
              </a:ext>
            </a:extLst>
          </a:blip>
          <a:srcRect l="4350"/>
          <a:stretch/>
        </p:blipFill>
        <p:spPr>
          <a:xfrm>
            <a:off x="884698" y="877413"/>
            <a:ext cx="6406903" cy="5043096"/>
          </a:xfrm>
          <a:prstGeom prst="rect">
            <a:avLst/>
          </a:prstGeom>
        </p:spPr>
      </p:pic>
      <p:grpSp>
        <p:nvGrpSpPr>
          <p:cNvPr id="93" name="Group 92">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94" name="Rectangle 93">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4" name="Content Placeholder 2">
            <a:extLst>
              <a:ext uri="{FF2B5EF4-FFF2-40B4-BE49-F238E27FC236}">
                <a16:creationId xmlns:a16="http://schemas.microsoft.com/office/drawing/2014/main" id="{7D821FF7-0804-C327-D637-9F17E2F08389}"/>
              </a:ext>
            </a:extLst>
          </p:cNvPr>
          <p:cNvGraphicFramePr>
            <a:graphicFrameLocks noGrp="1"/>
          </p:cNvGraphicFramePr>
          <p:nvPr>
            <p:ph idx="1"/>
            <p:extLst>
              <p:ext uri="{D42A27DB-BD31-4B8C-83A1-F6EECF244321}">
                <p14:modId xmlns:p14="http://schemas.microsoft.com/office/powerpoint/2010/main" val="3086270137"/>
              </p:ext>
            </p:extLst>
          </p:nvPr>
        </p:nvGraphicFramePr>
        <p:xfrm>
          <a:off x="7910284" y="2533476"/>
          <a:ext cx="3405415"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61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28FAC-3843-E4AD-28ED-308692FF9DE0}"/>
              </a:ext>
            </a:extLst>
          </p:cNvPr>
          <p:cNvSpPr>
            <a:spLocks noGrp="1"/>
          </p:cNvSpPr>
          <p:nvPr>
            <p:ph type="title"/>
          </p:nvPr>
        </p:nvSpPr>
        <p:spPr>
          <a:xfrm>
            <a:off x="6094105" y="802955"/>
            <a:ext cx="4977976" cy="1455996"/>
          </a:xfrm>
        </p:spPr>
        <p:txBody>
          <a:bodyPr anchor="b">
            <a:normAutofit/>
          </a:bodyPr>
          <a:lstStyle/>
          <a:p>
            <a:r>
              <a:rPr lang="en-US" sz="3600" b="1">
                <a:solidFill>
                  <a:schemeClr val="tx2"/>
                </a:solidFill>
              </a:rPr>
              <a:t>Benign Tumors</a:t>
            </a:r>
            <a:r>
              <a:rPr lang="en-US" sz="3600">
                <a:solidFill>
                  <a:schemeClr val="tx2"/>
                </a:solidFill>
              </a:rPr>
              <a:t>:</a:t>
            </a:r>
            <a:br>
              <a:rPr lang="en-US" sz="3600">
                <a:solidFill>
                  <a:schemeClr val="tx2"/>
                </a:solidFill>
              </a:rPr>
            </a:br>
            <a:endParaRPr lang="en-IN" sz="3600">
              <a:solidFill>
                <a:schemeClr val="tx2"/>
              </a:solidFill>
            </a:endParaRPr>
          </a:p>
        </p:txBody>
      </p:sp>
      <p:pic>
        <p:nvPicPr>
          <p:cNvPr id="5" name="Picture 4" descr="A microscope view of a cell&#10;&#10;AI-generated content may be incorrect.">
            <a:extLst>
              <a:ext uri="{FF2B5EF4-FFF2-40B4-BE49-F238E27FC236}">
                <a16:creationId xmlns:a16="http://schemas.microsoft.com/office/drawing/2014/main" id="{E2833266-75F8-34A8-1ADD-013F69416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897219"/>
            <a:ext cx="3759105" cy="2471611"/>
          </a:xfrm>
          <a:prstGeom prst="rect">
            <a:avLst/>
          </a:prstGeom>
        </p:spPr>
      </p:pic>
      <p:grpSp>
        <p:nvGrpSpPr>
          <p:cNvPr id="19" name="Group 18">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20" name="Freeform: Shape 19">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microscope view of a human tissue&#10;&#10;AI-generated content may be incorrect.">
            <a:extLst>
              <a:ext uri="{FF2B5EF4-FFF2-40B4-BE49-F238E27FC236}">
                <a16:creationId xmlns:a16="http://schemas.microsoft.com/office/drawing/2014/main" id="{756610CD-D77C-2786-EAB3-CD2A141B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2" y="3462198"/>
            <a:ext cx="3759105" cy="2471611"/>
          </a:xfrm>
          <a:prstGeom prst="rect">
            <a:avLst/>
          </a:prstGeom>
        </p:spPr>
      </p:pic>
      <p:sp>
        <p:nvSpPr>
          <p:cNvPr id="3" name="Content Placeholder 2">
            <a:extLst>
              <a:ext uri="{FF2B5EF4-FFF2-40B4-BE49-F238E27FC236}">
                <a16:creationId xmlns:a16="http://schemas.microsoft.com/office/drawing/2014/main" id="{577DF41F-D24C-0200-674C-BF0A9E3818E2}"/>
              </a:ext>
            </a:extLst>
          </p:cNvPr>
          <p:cNvSpPr>
            <a:spLocks noGrp="1"/>
          </p:cNvSpPr>
          <p:nvPr>
            <p:ph idx="1"/>
          </p:nvPr>
        </p:nvSpPr>
        <p:spPr>
          <a:xfrm>
            <a:off x="6090574" y="2421682"/>
            <a:ext cx="4977578" cy="3639289"/>
          </a:xfrm>
        </p:spPr>
        <p:txBody>
          <a:bodyPr anchor="ctr">
            <a:normAutofit/>
          </a:bodyPr>
          <a:lstStyle/>
          <a:p>
            <a:pPr marL="742950" lvl="1" indent="-285750">
              <a:buFont typeface="Arial" panose="020B0604020202020204" pitchFamily="34" charset="0"/>
              <a:buChar char="•"/>
            </a:pPr>
            <a:r>
              <a:rPr lang="en-US" sz="1800" b="1">
                <a:solidFill>
                  <a:schemeClr val="tx2"/>
                </a:solidFill>
              </a:rPr>
              <a:t>Adenosis</a:t>
            </a:r>
            <a:r>
              <a:rPr lang="en-US" sz="1800">
                <a:solidFill>
                  <a:schemeClr val="tx2"/>
                </a:solidFill>
              </a:rPr>
              <a:t>: A benign proliferative condition in the breast where there is an abnormally high number of acini (glandular structures) within the breast lobules. It can sometimes mimic invasive carcinoma on imaging, especially in sclerosing forms.</a:t>
            </a:r>
          </a:p>
          <a:p>
            <a:pPr marL="742950" lvl="1" indent="-285750">
              <a:buFont typeface="Arial" panose="020B0604020202020204" pitchFamily="34" charset="0"/>
              <a:buChar char="•"/>
            </a:pPr>
            <a:r>
              <a:rPr lang="en-US" sz="1800" b="1">
                <a:solidFill>
                  <a:schemeClr val="tx2"/>
                </a:solidFill>
              </a:rPr>
              <a:t>Fibroadenoma</a:t>
            </a:r>
            <a:r>
              <a:rPr lang="en-US" sz="1800">
                <a:solidFill>
                  <a:schemeClr val="tx2"/>
                </a:solidFill>
              </a:rPr>
              <a:t>: A common benign tumor made up of both epithelial and stromal tissue. Typically found in women between 15 and 35 years of age. Variants include simple fibroadenoma and complex fibroadenoma. It is usually firm, mobile, and non-tender.</a:t>
            </a:r>
          </a:p>
          <a:p>
            <a:endParaRPr lang="en-IN" sz="1800">
              <a:solidFill>
                <a:schemeClr val="tx2"/>
              </a:solidFill>
            </a:endParaRPr>
          </a:p>
        </p:txBody>
      </p:sp>
    </p:spTree>
    <p:extLst>
      <p:ext uri="{BB962C8B-B14F-4D97-AF65-F5344CB8AC3E}">
        <p14:creationId xmlns:p14="http://schemas.microsoft.com/office/powerpoint/2010/main" val="427043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611733F-E5BD-49F1-953E-8029C6596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EA0003C-06B7-4E3A-9E9A-2DA8CA829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F45634F-2FB1-1D6F-C551-C7A1A70B0CF5}"/>
              </a:ext>
            </a:extLst>
          </p:cNvPr>
          <p:cNvSpPr>
            <a:spLocks noGrp="1"/>
          </p:cNvSpPr>
          <p:nvPr>
            <p:ph type="title"/>
          </p:nvPr>
        </p:nvSpPr>
        <p:spPr>
          <a:xfrm>
            <a:off x="7129133" y="802955"/>
            <a:ext cx="4266942" cy="1454051"/>
          </a:xfrm>
        </p:spPr>
        <p:txBody>
          <a:bodyPr>
            <a:normAutofit/>
          </a:bodyPr>
          <a:lstStyle/>
          <a:p>
            <a:r>
              <a:rPr lang="en-US" sz="3600" b="1">
                <a:solidFill>
                  <a:schemeClr val="tx2"/>
                </a:solidFill>
              </a:rPr>
              <a:t>Malignant Tumors</a:t>
            </a:r>
            <a:r>
              <a:rPr lang="en-US" sz="3600">
                <a:solidFill>
                  <a:schemeClr val="tx2"/>
                </a:solidFill>
              </a:rPr>
              <a:t>:</a:t>
            </a:r>
            <a:br>
              <a:rPr lang="en-US" sz="3600">
                <a:solidFill>
                  <a:schemeClr val="tx2"/>
                </a:solidFill>
              </a:rPr>
            </a:br>
            <a:endParaRPr lang="en-IN" sz="3600">
              <a:solidFill>
                <a:schemeClr val="tx2"/>
              </a:solidFill>
            </a:endParaRPr>
          </a:p>
        </p:txBody>
      </p:sp>
      <p:pic>
        <p:nvPicPr>
          <p:cNvPr id="5" name="Picture 4">
            <a:extLst>
              <a:ext uri="{FF2B5EF4-FFF2-40B4-BE49-F238E27FC236}">
                <a16:creationId xmlns:a16="http://schemas.microsoft.com/office/drawing/2014/main" id="{FC247F3C-B628-A1FA-79B9-1BE7B6B19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58" y="1387432"/>
            <a:ext cx="3110647" cy="2045250"/>
          </a:xfrm>
          <a:prstGeom prst="rect">
            <a:avLst/>
          </a:prstGeom>
        </p:spPr>
      </p:pic>
      <p:pic>
        <p:nvPicPr>
          <p:cNvPr id="7" name="Picture 6">
            <a:extLst>
              <a:ext uri="{FF2B5EF4-FFF2-40B4-BE49-F238E27FC236}">
                <a16:creationId xmlns:a16="http://schemas.microsoft.com/office/drawing/2014/main" id="{1A79C268-B6E0-905C-A807-956364437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139" y="1387432"/>
            <a:ext cx="3110647" cy="2045250"/>
          </a:xfrm>
          <a:prstGeom prst="rect">
            <a:avLst/>
          </a:prstGeom>
        </p:spPr>
      </p:pic>
      <p:pic>
        <p:nvPicPr>
          <p:cNvPr id="9" name="Picture 8" descr="A close-up of a microscope&#10;&#10;AI-generated content may be incorrect.">
            <a:extLst>
              <a:ext uri="{FF2B5EF4-FFF2-40B4-BE49-F238E27FC236}">
                <a16:creationId xmlns:a16="http://schemas.microsoft.com/office/drawing/2014/main" id="{49110405-30CC-6FB0-9AEC-73166F44E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57" y="3504918"/>
            <a:ext cx="3110647" cy="2045250"/>
          </a:xfrm>
          <a:prstGeom prst="rect">
            <a:avLst/>
          </a:prstGeom>
        </p:spPr>
      </p:pic>
      <p:pic>
        <p:nvPicPr>
          <p:cNvPr id="11" name="Picture 10">
            <a:extLst>
              <a:ext uri="{FF2B5EF4-FFF2-40B4-BE49-F238E27FC236}">
                <a16:creationId xmlns:a16="http://schemas.microsoft.com/office/drawing/2014/main" id="{E0AE4879-3D05-8AEF-CABB-C15B2A2A8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4137" y="3504919"/>
            <a:ext cx="3110647" cy="2045250"/>
          </a:xfrm>
          <a:prstGeom prst="rect">
            <a:avLst/>
          </a:prstGeom>
        </p:spPr>
      </p:pic>
      <p:sp>
        <p:nvSpPr>
          <p:cNvPr id="3" name="Content Placeholder 2">
            <a:extLst>
              <a:ext uri="{FF2B5EF4-FFF2-40B4-BE49-F238E27FC236}">
                <a16:creationId xmlns:a16="http://schemas.microsoft.com/office/drawing/2014/main" id="{681D2CDA-0ED1-C523-616A-5A0FF1AB7F44}"/>
              </a:ext>
            </a:extLst>
          </p:cNvPr>
          <p:cNvSpPr>
            <a:spLocks noGrp="1"/>
          </p:cNvSpPr>
          <p:nvPr>
            <p:ph idx="1"/>
          </p:nvPr>
        </p:nvSpPr>
        <p:spPr>
          <a:xfrm>
            <a:off x="7125519" y="2421682"/>
            <a:ext cx="4266601" cy="3639289"/>
          </a:xfrm>
        </p:spPr>
        <p:txBody>
          <a:bodyPr anchor="ctr">
            <a:normAutofit/>
          </a:bodyPr>
          <a:lstStyle/>
          <a:p>
            <a:pPr marL="742950" lvl="1" indent="-285750">
              <a:buFont typeface="Arial" panose="020B0604020202020204" pitchFamily="34" charset="0"/>
              <a:buChar char="•"/>
            </a:pPr>
            <a:r>
              <a:rPr lang="en-US" sz="1100" b="1">
                <a:solidFill>
                  <a:schemeClr val="tx2"/>
                </a:solidFill>
              </a:rPr>
              <a:t>Invasive Ductal Carcinoma (IDC)</a:t>
            </a:r>
            <a:r>
              <a:rPr lang="en-US" sz="1100">
                <a:solidFill>
                  <a:schemeClr val="tx2"/>
                </a:solidFill>
              </a:rPr>
              <a:t>: The most common type of breast cancer, IDC begins in the milk ducts and invades nearby tissue. It forms irregular, glandular structures and can cause a palpable mass.</a:t>
            </a:r>
          </a:p>
          <a:p>
            <a:pPr marL="742950" lvl="1" indent="-285750">
              <a:buFont typeface="Arial" panose="020B0604020202020204" pitchFamily="34" charset="0"/>
              <a:buChar char="•"/>
            </a:pPr>
            <a:r>
              <a:rPr lang="en-US" sz="1100" b="1">
                <a:solidFill>
                  <a:schemeClr val="tx2"/>
                </a:solidFill>
              </a:rPr>
              <a:t>Invasive Lobular Carcinoma (ILC)</a:t>
            </a:r>
            <a:r>
              <a:rPr lang="en-US" sz="1100">
                <a:solidFill>
                  <a:schemeClr val="tx2"/>
                </a:solidFill>
              </a:rPr>
              <a:t>: Begins in the lobules of the breast. It is more difficult to detect on imaging and often presents as a diffuse area of thickening rather than a discrete mass.</a:t>
            </a:r>
          </a:p>
          <a:p>
            <a:pPr marL="742950" lvl="1" indent="-285750">
              <a:buFont typeface="Arial" panose="020B0604020202020204" pitchFamily="34" charset="0"/>
              <a:buChar char="•"/>
            </a:pPr>
            <a:r>
              <a:rPr lang="en-US" sz="1100" b="1">
                <a:solidFill>
                  <a:schemeClr val="tx2"/>
                </a:solidFill>
              </a:rPr>
              <a:t>Mucinous Carcinoma (Colloid Carcinoma)</a:t>
            </a:r>
            <a:r>
              <a:rPr lang="en-US" sz="1100">
                <a:solidFill>
                  <a:schemeClr val="tx2"/>
                </a:solidFill>
              </a:rPr>
              <a:t>: A rare subtype of breast cancer, which produces extracellular mucin. It tends to have a better prognosis and is often diagnosed in older women.</a:t>
            </a:r>
          </a:p>
          <a:p>
            <a:pPr marL="742950" lvl="1" indent="-285750">
              <a:buFont typeface="Arial" panose="020B0604020202020204" pitchFamily="34" charset="0"/>
              <a:buChar char="•"/>
            </a:pPr>
            <a:r>
              <a:rPr lang="en-US" sz="1100" b="1">
                <a:solidFill>
                  <a:schemeClr val="tx2"/>
                </a:solidFill>
              </a:rPr>
              <a:t>Papillary Carcinoma</a:t>
            </a:r>
            <a:r>
              <a:rPr lang="en-US" sz="1100">
                <a:solidFill>
                  <a:schemeClr val="tx2"/>
                </a:solidFill>
              </a:rPr>
              <a:t>: A rare form of breast cancer characterized by finger-like projections of tumor cells. It is typically less aggressive than IDC and has a relatively favorable prognosis.</a:t>
            </a:r>
          </a:p>
          <a:p>
            <a:endParaRPr lang="en-IN" sz="1100">
              <a:solidFill>
                <a:schemeClr val="tx2"/>
              </a:solidFill>
            </a:endParaRPr>
          </a:p>
        </p:txBody>
      </p:sp>
      <p:grpSp>
        <p:nvGrpSpPr>
          <p:cNvPr id="32" name="Group 31">
            <a:extLst>
              <a:ext uri="{FF2B5EF4-FFF2-40B4-BE49-F238E27FC236}">
                <a16:creationId xmlns:a16="http://schemas.microsoft.com/office/drawing/2014/main" id="{8A01F592-3A3D-4FF0-BA89-6141201456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631979" y="-1"/>
            <a:ext cx="3559715" cy="2671157"/>
            <a:chOff x="-305" y="-1"/>
            <a:chExt cx="3832880" cy="2876136"/>
          </a:xfrm>
        </p:grpSpPr>
        <p:sp>
          <p:nvSpPr>
            <p:cNvPr id="26" name="Freeform: Shape 25">
              <a:extLst>
                <a:ext uri="{FF2B5EF4-FFF2-40B4-BE49-F238E27FC236}">
                  <a16:creationId xmlns:a16="http://schemas.microsoft.com/office/drawing/2014/main" id="{B13091DB-88A1-4ACF-A73E-49330870C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DB6EC58-E7B3-402A-BDDF-8393CAEC9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4460539-90E5-48B6-A9DE-DB545D7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933F2FE-C9A5-41DE-A8E6-E8578DE49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132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2D19FA-BB08-3DD0-64B9-5F9AD09A58AD}"/>
              </a:ext>
            </a:extLst>
          </p:cNvPr>
          <p:cNvSpPr txBox="1"/>
          <p:nvPr/>
        </p:nvSpPr>
        <p:spPr>
          <a:xfrm>
            <a:off x="876693" y="741391"/>
            <a:ext cx="3455821"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en-US" sz="3200" b="1" dirty="0">
                <a:latin typeface="Times New Roman" panose="02020603050405020304" pitchFamily="18" charset="0"/>
                <a:ea typeface="+mj-ea"/>
                <a:cs typeface="Times New Roman" panose="02020603050405020304" pitchFamily="18" charset="0"/>
              </a:rPr>
              <a:t>ALGORITHM</a:t>
            </a:r>
          </a:p>
          <a:p>
            <a:pPr>
              <a:lnSpc>
                <a:spcPct val="90000"/>
              </a:lnSpc>
              <a:spcBef>
                <a:spcPct val="0"/>
              </a:spcBef>
              <a:spcAft>
                <a:spcPts val="600"/>
              </a:spcAft>
            </a:pPr>
            <a:endParaRPr lang="en-US" sz="3200" dirty="0">
              <a:latin typeface="+mj-lt"/>
              <a:ea typeface="+mj-ea"/>
              <a:cs typeface="+mj-cs"/>
            </a:endParaRPr>
          </a:p>
        </p:txBody>
      </p:sp>
      <p:pic>
        <p:nvPicPr>
          <p:cNvPr id="3076" name="Picture 4" descr="Breast cancer histopathology using infrared spectroscopic imaging: The  impact of instrumental configurations - ScienceDirect">
            <a:extLst>
              <a:ext uri="{FF2B5EF4-FFF2-40B4-BE49-F238E27FC236}">
                <a16:creationId xmlns:a16="http://schemas.microsoft.com/office/drawing/2014/main" id="{F9DBBEA0-677D-9298-91DD-07E73A212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89" r="17859" b="-1"/>
          <a:stretch/>
        </p:blipFill>
        <p:spPr bwMode="auto">
          <a:xfrm>
            <a:off x="5086726" y="10"/>
            <a:ext cx="710527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100" name="Group 3099">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3101" name="Rectangle 3100">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Rectangle 3101">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4" name="Content Placeholder 2">
            <a:extLst>
              <a:ext uri="{FF2B5EF4-FFF2-40B4-BE49-F238E27FC236}">
                <a16:creationId xmlns:a16="http://schemas.microsoft.com/office/drawing/2014/main" id="{E2A3B2D6-C257-E963-A904-68B3AEB01328}"/>
              </a:ext>
            </a:extLst>
          </p:cNvPr>
          <p:cNvGraphicFramePr>
            <a:graphicFrameLocks/>
          </p:cNvGraphicFramePr>
          <p:nvPr>
            <p:extLst>
              <p:ext uri="{D42A27DB-BD31-4B8C-83A1-F6EECF244321}">
                <p14:modId xmlns:p14="http://schemas.microsoft.com/office/powerpoint/2010/main" val="80242455"/>
              </p:ext>
            </p:extLst>
          </p:nvPr>
        </p:nvGraphicFramePr>
        <p:xfrm>
          <a:off x="876693" y="2533476"/>
          <a:ext cx="3455821"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411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5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7D29-6287-E670-BE9C-8F8F559564C2}"/>
              </a:ext>
            </a:extLst>
          </p:cNvPr>
          <p:cNvSpPr>
            <a:spLocks noGrp="1"/>
          </p:cNvSpPr>
          <p:nvPr>
            <p:ph type="ctrTitle"/>
          </p:nvPr>
        </p:nvSpPr>
        <p:spPr>
          <a:xfrm>
            <a:off x="699714" y="5490971"/>
            <a:ext cx="6962072" cy="1159200"/>
          </a:xfrm>
        </p:spPr>
        <p:txBody>
          <a:bodyPr vert="horz" lIns="91440" tIns="45720" rIns="91440" bIns="45720" rtlCol="0" anchor="ctr">
            <a:normAutofit/>
          </a:bodyPr>
          <a:lstStyle/>
          <a:p>
            <a:pPr algn="l"/>
            <a:r>
              <a:rPr lang="en-US" sz="3700" b="1">
                <a:solidFill>
                  <a:srgbClr val="FFFFFF"/>
                </a:solidFill>
              </a:rPr>
              <a:t>MODEL ARCHITECTURE</a:t>
            </a:r>
            <a:br>
              <a:rPr lang="en-US" sz="3700" b="1">
                <a:solidFill>
                  <a:srgbClr val="FFFFFF"/>
                </a:solidFill>
              </a:rPr>
            </a:br>
            <a:endParaRPr lang="en-US" sz="3700">
              <a:solidFill>
                <a:srgbClr val="FFFFFF"/>
              </a:solidFill>
            </a:endParaRPr>
          </a:p>
        </p:txBody>
      </p:sp>
      <p:pic>
        <p:nvPicPr>
          <p:cNvPr id="1036" name="Picture 12">
            <a:extLst>
              <a:ext uri="{FF2B5EF4-FFF2-40B4-BE49-F238E27FC236}">
                <a16:creationId xmlns:a16="http://schemas.microsoft.com/office/drawing/2014/main" id="{569A58BB-C04A-51A0-8618-131DCDF62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97"/>
          <a:stretch/>
        </p:blipFill>
        <p:spPr bwMode="auto">
          <a:xfrm>
            <a:off x="2790956" y="390832"/>
            <a:ext cx="6702707" cy="451911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Generated image">
            <a:extLst>
              <a:ext uri="{FF2B5EF4-FFF2-40B4-BE49-F238E27FC236}">
                <a16:creationId xmlns:a16="http://schemas.microsoft.com/office/drawing/2014/main" id="{AB047A55-C140-1A8A-3B48-53CF568F7725}"/>
              </a:ext>
            </a:extLst>
          </p:cNvPr>
          <p:cNvSpPr>
            <a:spLocks noChangeAspect="1" noChangeArrowheads="1"/>
          </p:cNvSpPr>
          <p:nvPr/>
        </p:nvSpPr>
        <p:spPr bwMode="auto">
          <a:xfrm>
            <a:off x="1926236" y="3276600"/>
            <a:ext cx="4322164"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8" name="AutoShape 8" descr="Generated image">
            <a:extLst>
              <a:ext uri="{FF2B5EF4-FFF2-40B4-BE49-F238E27FC236}">
                <a16:creationId xmlns:a16="http://schemas.microsoft.com/office/drawing/2014/main" id="{668DBAE7-9452-E10F-1CEE-8739AA8074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Generated image">
            <a:extLst>
              <a:ext uri="{FF2B5EF4-FFF2-40B4-BE49-F238E27FC236}">
                <a16:creationId xmlns:a16="http://schemas.microsoft.com/office/drawing/2014/main" id="{F261D7A0-E87D-92D4-AB04-1EA2D7A4B35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8462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A5B8BC-2E37-4B2A-4A16-4805F7DF9EC4}"/>
              </a:ext>
            </a:extLst>
          </p:cNvPr>
          <p:cNvSpPr>
            <a:spLocks noGrp="1"/>
          </p:cNvSpPr>
          <p:nvPr>
            <p:ph type="title"/>
          </p:nvPr>
        </p:nvSpPr>
        <p:spPr>
          <a:xfrm>
            <a:off x="826396" y="586855"/>
            <a:ext cx="4230100" cy="3387497"/>
          </a:xfrm>
        </p:spPr>
        <p:txBody>
          <a:bodyPr anchor="b">
            <a:normAutofit/>
          </a:bodyPr>
          <a:lstStyle/>
          <a:p>
            <a:pPr algn="r"/>
            <a:r>
              <a:rPr lang="en-IN" sz="4000" b="1" i="0" u="none" strike="noStrike" cap="none" dirty="0">
                <a:solidFill>
                  <a:srgbClr val="FFFFFF"/>
                </a:solidFill>
                <a:latin typeface="Calibri"/>
                <a:ea typeface="Calibri"/>
                <a:cs typeface="Calibri"/>
                <a:sym typeface="Calibri"/>
              </a:rPr>
              <a:t>Model Evaluation and Optimization </a:t>
            </a:r>
            <a:br>
              <a:rPr lang="en-IN" sz="4000" b="0" i="0" u="none" strike="noStrike" cap="none" dirty="0">
                <a:solidFill>
                  <a:srgbClr val="FFFFFF"/>
                </a:solidFill>
                <a:latin typeface="Arial"/>
                <a:ea typeface="Arial"/>
                <a:cs typeface="Arial"/>
                <a:sym typeface="Arial"/>
              </a:rPr>
            </a:br>
            <a:endParaRPr lang="en-IN" sz="4000" dirty="0">
              <a:solidFill>
                <a:srgbClr val="FFFFFF"/>
              </a:solidFill>
            </a:endParaRPr>
          </a:p>
        </p:txBody>
      </p:sp>
      <p:sp>
        <p:nvSpPr>
          <p:cNvPr id="24" name="Content Placeholder 2">
            <a:extLst>
              <a:ext uri="{FF2B5EF4-FFF2-40B4-BE49-F238E27FC236}">
                <a16:creationId xmlns:a16="http://schemas.microsoft.com/office/drawing/2014/main" id="{4CB119DA-31F7-379E-8E3A-6DC9E776368E}"/>
              </a:ext>
            </a:extLst>
          </p:cNvPr>
          <p:cNvSpPr>
            <a:spLocks noGrp="1"/>
          </p:cNvSpPr>
          <p:nvPr>
            <p:ph idx="1"/>
          </p:nvPr>
        </p:nvSpPr>
        <p:spPr>
          <a:xfrm>
            <a:off x="6503158" y="649480"/>
            <a:ext cx="4862447" cy="5546047"/>
          </a:xfrm>
        </p:spPr>
        <p:txBody>
          <a:bodyPr anchor="ctr">
            <a:normAutofit/>
          </a:bodyPr>
          <a:lstStyle/>
          <a:p>
            <a:pPr>
              <a:buNone/>
            </a:pPr>
            <a:r>
              <a:rPr lang="en-US" sz="1100" b="1" dirty="0"/>
              <a:t>Input Data</a:t>
            </a:r>
            <a:r>
              <a:rPr lang="en-US" sz="1100" dirty="0"/>
              <a:t>:</a:t>
            </a:r>
            <a:br>
              <a:rPr lang="en-US" sz="1100" dirty="0"/>
            </a:br>
            <a:r>
              <a:rPr lang="en-US" sz="1100" dirty="0"/>
              <a:t>The histopathology images of breast tissue are fed into the model, representing either benign or malignant samples.</a:t>
            </a:r>
          </a:p>
          <a:p>
            <a:pPr>
              <a:buNone/>
            </a:pPr>
            <a:r>
              <a:rPr lang="en-US" sz="1100" b="1" dirty="0"/>
              <a:t>Conv2D (Convolutional Layer)</a:t>
            </a:r>
            <a:r>
              <a:rPr lang="en-US" sz="1100" dirty="0"/>
              <a:t>:</a:t>
            </a:r>
            <a:br>
              <a:rPr lang="en-US" sz="1100" dirty="0"/>
            </a:br>
            <a:r>
              <a:rPr lang="en-US" sz="1100" dirty="0"/>
              <a:t>The convolutional layer applies filters to the images to extract features like cell boundaries, textures, and other morphological patterns that differentiate benign and malignant tissues.</a:t>
            </a:r>
          </a:p>
          <a:p>
            <a:pPr>
              <a:buNone/>
            </a:pPr>
            <a:r>
              <a:rPr lang="en-US" sz="1100" b="1" dirty="0"/>
              <a:t>MaxPooling2D</a:t>
            </a:r>
            <a:r>
              <a:rPr lang="en-US" sz="1100" dirty="0"/>
              <a:t>:</a:t>
            </a:r>
            <a:br>
              <a:rPr lang="en-US" sz="1100" dirty="0"/>
            </a:br>
            <a:r>
              <a:rPr lang="en-US" sz="1100" dirty="0"/>
              <a:t>This layer reduces the spatial dimensions of the images while retaining the most important features, which helps in making the model more efficient and less computationally expensive.</a:t>
            </a:r>
          </a:p>
          <a:p>
            <a:pPr>
              <a:buNone/>
            </a:pPr>
            <a:r>
              <a:rPr lang="en-US" sz="1100" b="1" dirty="0"/>
              <a:t>Flatten</a:t>
            </a:r>
            <a:r>
              <a:rPr lang="en-US" sz="1100" dirty="0"/>
              <a:t>:</a:t>
            </a:r>
            <a:br>
              <a:rPr lang="en-US" sz="1100" dirty="0"/>
            </a:br>
            <a:r>
              <a:rPr lang="en-US" sz="1100" dirty="0"/>
              <a:t>Converts the 2D feature maps (from the convolutional and pooling layers) into a 1D feature vector to be processed by the fully connected layers.</a:t>
            </a:r>
          </a:p>
          <a:p>
            <a:pPr>
              <a:buNone/>
            </a:pPr>
            <a:r>
              <a:rPr lang="en-US" sz="1100" b="1" dirty="0"/>
              <a:t>Dense (Fully Connected Layer)</a:t>
            </a:r>
            <a:r>
              <a:rPr lang="en-US" sz="1100" dirty="0"/>
              <a:t>:</a:t>
            </a:r>
            <a:br>
              <a:rPr lang="en-US" sz="1100" dirty="0"/>
            </a:br>
            <a:r>
              <a:rPr lang="en-US" sz="1100" dirty="0"/>
              <a:t>A fully connected layer that learns non-linear combinations of features to classify the image as benign or malignant. The model’s deeper layers help in extracting higher-level features for classification.</a:t>
            </a:r>
          </a:p>
          <a:p>
            <a:pPr>
              <a:buNone/>
            </a:pPr>
            <a:r>
              <a:rPr lang="en-US" sz="1100" b="1" dirty="0"/>
              <a:t>Dropout</a:t>
            </a:r>
            <a:r>
              <a:rPr lang="en-US" sz="1100" dirty="0"/>
              <a:t>:</a:t>
            </a:r>
            <a:br>
              <a:rPr lang="en-US" sz="1100" dirty="0"/>
            </a:br>
            <a:r>
              <a:rPr lang="en-US" sz="1100" dirty="0"/>
              <a:t>Randomly drops a percentage of neurons during training to prevent overfitting and help the model generalize better on unseen data.</a:t>
            </a:r>
          </a:p>
          <a:p>
            <a:pPr marL="0" indent="0">
              <a:buNone/>
            </a:pPr>
            <a:r>
              <a:rPr lang="en-US" sz="1100" b="1" dirty="0"/>
              <a:t>Output Dense</a:t>
            </a:r>
            <a:r>
              <a:rPr lang="en-US" sz="1100" dirty="0"/>
              <a:t>:</a:t>
            </a:r>
            <a:br>
              <a:rPr lang="en-US" sz="1100" dirty="0"/>
            </a:br>
            <a:r>
              <a:rPr lang="en-US" sz="1100" dirty="0"/>
              <a:t>The final output layer generates the probability of the input image being classified as benign or malignant, based on the features learned by the model.</a:t>
            </a:r>
          </a:p>
          <a:p>
            <a:endParaRPr lang="en-IN" sz="1100" dirty="0"/>
          </a:p>
        </p:txBody>
      </p:sp>
    </p:spTree>
    <p:extLst>
      <p:ext uri="{BB962C8B-B14F-4D97-AF65-F5344CB8AC3E}">
        <p14:creationId xmlns:p14="http://schemas.microsoft.com/office/powerpoint/2010/main" val="333185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778</TotalTime>
  <Words>713</Words>
  <Application>Microsoft Office PowerPoint</Application>
  <PresentationFormat>Widescreen</PresentationFormat>
  <Paragraphs>64</Paragraphs>
  <Slides>15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Calibri Light</vt:lpstr>
      <vt:lpstr>Times New Roman</vt:lpstr>
      <vt:lpstr>Office Theme</vt:lpstr>
      <vt:lpstr>Breast Cancer Classification Using Histopathology Images </vt:lpstr>
      <vt:lpstr>Outlines</vt:lpstr>
      <vt:lpstr>INTRODUCTION</vt:lpstr>
      <vt:lpstr>APPLICATION</vt:lpstr>
      <vt:lpstr>Benign Tumors: </vt:lpstr>
      <vt:lpstr>Malignant Tumors: </vt:lpstr>
      <vt:lpstr>PowerPoint Presentation</vt:lpstr>
      <vt:lpstr>MODEL ARCHITECTURE </vt:lpstr>
      <vt:lpstr>Model Evaluation and Optimization  </vt:lpstr>
      <vt:lpstr>OBTAINED RESULTS</vt:lpstr>
      <vt:lpstr>PowerPoint Presentation</vt:lpstr>
      <vt:lpstr>PowerPoint Presentation</vt:lpstr>
      <vt:lpstr>CONCLUSION &amp; 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Naisargi Vrajeshkumar Sharma</dc:creator>
  <cp:lastModifiedBy>Naisargi Vrajeshkumar Sharma</cp:lastModifiedBy>
  <cp:revision>15</cp:revision>
  <dcterms:created xsi:type="dcterms:W3CDTF">2025-04-06T23:59:02Z</dcterms:created>
  <dcterms:modified xsi:type="dcterms:W3CDTF">2025-05-05T21:19:49Z</dcterms:modified>
</cp:coreProperties>
</file>